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sldIdLst>
    <p:sldId id="266" r:id="rId5"/>
    <p:sldId id="268" r:id="rId6"/>
    <p:sldId id="270" r:id="rId7"/>
    <p:sldId id="267" r:id="rId8"/>
    <p:sldId id="269" r:id="rId9"/>
    <p:sldId id="262" r:id="rId10"/>
    <p:sldId id="261" r:id="rId11"/>
    <p:sldId id="260" r:id="rId12"/>
    <p:sldId id="264" r:id="rId13"/>
    <p:sldId id="259" r:id="rId14"/>
    <p:sldId id="265" r:id="rId15"/>
    <p:sldId id="258" r:id="rId16"/>
    <p:sldId id="256" r:id="rId17"/>
  </p:sldIdLst>
  <p:sldSz cx="12192000" cy="6858000"/>
  <p:notesSz cx="6858000" cy="9144000"/>
  <p:embeddedFontLst>
    <p:embeddedFont>
      <p:font typeface="Assistant" pitchFamily="2" charset="-79"/>
      <p:regular r:id="rId19"/>
      <p:bold r:id="rId20"/>
    </p:embeddedFont>
    <p:embeddedFont>
      <p:font typeface="Calibri" panose="020F0502020204030204" pitchFamily="34" charset="0"/>
      <p:regular r:id="rId21"/>
      <p:bold r:id="rId22"/>
      <p:italic r:id="rId23"/>
      <p:boldItalic r:id="rId24"/>
    </p:embeddedFont>
    <p:embeddedFont>
      <p:font typeface="Nunito"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1DB22E-27D2-40ED-83F0-3CCB3B3E3DE2}" v="52" dt="2023-08-03T15:23:07.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87713" autoAdjust="0"/>
  </p:normalViewPr>
  <p:slideViewPr>
    <p:cSldViewPr snapToGrid="0">
      <p:cViewPr varScale="1">
        <p:scale>
          <a:sx n="65" d="100"/>
          <a:sy n="65" d="100"/>
        </p:scale>
        <p:origin x="7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v Chandramouli" userId="a3fbce1e-a756-4719-9daf-be17425d6ad1" providerId="ADAL" clId="{B81DB22E-27D2-40ED-83F0-3CCB3B3E3DE2}"/>
    <pc:docChg chg="undo custSel addSld delSld modSld sldOrd">
      <pc:chgData name="Pranav Chandramouli" userId="a3fbce1e-a756-4719-9daf-be17425d6ad1" providerId="ADAL" clId="{B81DB22E-27D2-40ED-83F0-3CCB3B3E3DE2}" dt="2023-08-03T15:23:56.803" v="831" actId="403"/>
      <pc:docMkLst>
        <pc:docMk/>
      </pc:docMkLst>
      <pc:sldChg chg="del">
        <pc:chgData name="Pranav Chandramouli" userId="a3fbce1e-a756-4719-9daf-be17425d6ad1" providerId="ADAL" clId="{B81DB22E-27D2-40ED-83F0-3CCB3B3E3DE2}" dt="2023-08-03T15:06:41.641" v="148" actId="47"/>
        <pc:sldMkLst>
          <pc:docMk/>
          <pc:sldMk cId="3140844884" sldId="257"/>
        </pc:sldMkLst>
      </pc:sldChg>
      <pc:sldChg chg="ord">
        <pc:chgData name="Pranav Chandramouli" userId="a3fbce1e-a756-4719-9daf-be17425d6ad1" providerId="ADAL" clId="{B81DB22E-27D2-40ED-83F0-3CCB3B3E3DE2}" dt="2023-08-03T15:05:34.191" v="147"/>
        <pc:sldMkLst>
          <pc:docMk/>
          <pc:sldMk cId="2373177697" sldId="262"/>
        </pc:sldMkLst>
      </pc:sldChg>
      <pc:sldChg chg="modSp new mod">
        <pc:chgData name="Pranav Chandramouli" userId="a3fbce1e-a756-4719-9daf-be17425d6ad1" providerId="ADAL" clId="{B81DB22E-27D2-40ED-83F0-3CCB3B3E3DE2}" dt="2023-08-03T15:23:56.803" v="831" actId="403"/>
        <pc:sldMkLst>
          <pc:docMk/>
          <pc:sldMk cId="1186155136" sldId="266"/>
        </pc:sldMkLst>
        <pc:spChg chg="mod">
          <ac:chgData name="Pranav Chandramouli" userId="a3fbce1e-a756-4719-9daf-be17425d6ad1" providerId="ADAL" clId="{B81DB22E-27D2-40ED-83F0-3CCB3B3E3DE2}" dt="2023-08-03T15:07:00.773" v="203" actId="20577"/>
          <ac:spMkLst>
            <pc:docMk/>
            <pc:sldMk cId="1186155136" sldId="266"/>
            <ac:spMk id="2" creationId="{1B1C6278-F5D7-85A2-F95E-73A235156F9B}"/>
          </ac:spMkLst>
        </pc:spChg>
        <pc:spChg chg="mod">
          <ac:chgData name="Pranav Chandramouli" userId="a3fbce1e-a756-4719-9daf-be17425d6ad1" providerId="ADAL" clId="{B81DB22E-27D2-40ED-83F0-3CCB3B3E3DE2}" dt="2023-08-03T15:23:56.803" v="831" actId="403"/>
          <ac:spMkLst>
            <pc:docMk/>
            <pc:sldMk cId="1186155136" sldId="266"/>
            <ac:spMk id="3" creationId="{09229733-2216-7868-0E8A-8BA567A49C07}"/>
          </ac:spMkLst>
        </pc:spChg>
      </pc:sldChg>
      <pc:sldChg chg="modSp new mod modClrScheme chgLayout modNotesTx">
        <pc:chgData name="Pranav Chandramouli" userId="a3fbce1e-a756-4719-9daf-be17425d6ad1" providerId="ADAL" clId="{B81DB22E-27D2-40ED-83F0-3CCB3B3E3DE2}" dt="2023-08-03T15:15:40.269" v="566" actId="20577"/>
        <pc:sldMkLst>
          <pc:docMk/>
          <pc:sldMk cId="4180993814" sldId="267"/>
        </pc:sldMkLst>
        <pc:spChg chg="mod ord">
          <ac:chgData name="Pranav Chandramouli" userId="a3fbce1e-a756-4719-9daf-be17425d6ad1" providerId="ADAL" clId="{B81DB22E-27D2-40ED-83F0-3CCB3B3E3DE2}" dt="2023-08-03T15:13:03.584" v="407" actId="700"/>
          <ac:spMkLst>
            <pc:docMk/>
            <pc:sldMk cId="4180993814" sldId="267"/>
            <ac:spMk id="2" creationId="{626414BC-E0D1-949B-10DC-8422AE08151E}"/>
          </ac:spMkLst>
        </pc:spChg>
        <pc:spChg chg="mod ord">
          <ac:chgData name="Pranav Chandramouli" userId="a3fbce1e-a756-4719-9daf-be17425d6ad1" providerId="ADAL" clId="{B81DB22E-27D2-40ED-83F0-3CCB3B3E3DE2}" dt="2023-08-03T15:15:40.269" v="566" actId="20577"/>
          <ac:spMkLst>
            <pc:docMk/>
            <pc:sldMk cId="4180993814" sldId="267"/>
            <ac:spMk id="3" creationId="{393F4697-8E82-F35F-313F-6141DB7FA3B5}"/>
          </ac:spMkLst>
        </pc:spChg>
      </pc:sldChg>
      <pc:sldChg chg="addSp delSp modSp new mod ord modClrScheme chgLayout">
        <pc:chgData name="Pranav Chandramouli" userId="a3fbce1e-a756-4719-9daf-be17425d6ad1" providerId="ADAL" clId="{B81DB22E-27D2-40ED-83F0-3CCB3B3E3DE2}" dt="2023-08-03T15:23:46.954" v="829" actId="1076"/>
        <pc:sldMkLst>
          <pc:docMk/>
          <pc:sldMk cId="1859161907" sldId="268"/>
        </pc:sldMkLst>
        <pc:spChg chg="mod ord">
          <ac:chgData name="Pranav Chandramouli" userId="a3fbce1e-a756-4719-9daf-be17425d6ad1" providerId="ADAL" clId="{B81DB22E-27D2-40ED-83F0-3CCB3B3E3DE2}" dt="2023-08-03T15:17:20.121" v="568" actId="122"/>
          <ac:spMkLst>
            <pc:docMk/>
            <pc:sldMk cId="1859161907" sldId="268"/>
            <ac:spMk id="2" creationId="{17DE251A-16A9-564A-4D88-BE6DB4E236FF}"/>
          </ac:spMkLst>
        </pc:spChg>
        <pc:spChg chg="del mod ord">
          <ac:chgData name="Pranav Chandramouli" userId="a3fbce1e-a756-4719-9daf-be17425d6ad1" providerId="ADAL" clId="{B81DB22E-27D2-40ED-83F0-3CCB3B3E3DE2}" dt="2023-08-03T15:17:18.077" v="567" actId="700"/>
          <ac:spMkLst>
            <pc:docMk/>
            <pc:sldMk cId="1859161907" sldId="268"/>
            <ac:spMk id="3" creationId="{84E1B8E4-6849-DEE2-2B15-57F0BED5C8C3}"/>
          </ac:spMkLst>
        </pc:spChg>
        <pc:spChg chg="add del mod ord">
          <ac:chgData name="Pranav Chandramouli" userId="a3fbce1e-a756-4719-9daf-be17425d6ad1" providerId="ADAL" clId="{B81DB22E-27D2-40ED-83F0-3CCB3B3E3DE2}" dt="2023-08-03T15:17:48.371" v="572" actId="3680"/>
          <ac:spMkLst>
            <pc:docMk/>
            <pc:sldMk cId="1859161907" sldId="268"/>
            <ac:spMk id="4" creationId="{D9C98C85-CF96-782A-CE71-3F78014846B5}"/>
          </ac:spMkLst>
        </pc:spChg>
        <pc:graphicFrameChg chg="add del mod ord modGraphic">
          <ac:chgData name="Pranav Chandramouli" userId="a3fbce1e-a756-4719-9daf-be17425d6ad1" providerId="ADAL" clId="{B81DB22E-27D2-40ED-83F0-3CCB3B3E3DE2}" dt="2023-08-03T15:17:43.935" v="571" actId="3680"/>
          <ac:graphicFrameMkLst>
            <pc:docMk/>
            <pc:sldMk cId="1859161907" sldId="268"/>
            <ac:graphicFrameMk id="5" creationId="{1546828D-0A88-2AD9-DE4D-82E2FDD6E662}"/>
          </ac:graphicFrameMkLst>
        </pc:graphicFrameChg>
        <pc:graphicFrameChg chg="add mod ord modGraphic">
          <ac:chgData name="Pranav Chandramouli" userId="a3fbce1e-a756-4719-9daf-be17425d6ad1" providerId="ADAL" clId="{B81DB22E-27D2-40ED-83F0-3CCB3B3E3DE2}" dt="2023-08-03T15:23:46.954" v="829" actId="1076"/>
          <ac:graphicFrameMkLst>
            <pc:docMk/>
            <pc:sldMk cId="1859161907" sldId="268"/>
            <ac:graphicFrameMk id="6" creationId="{E125C830-2E8F-648E-7EB0-396E8D437A6D}"/>
          </ac:graphicFrameMkLst>
        </pc:graphicFrameChg>
        <pc:graphicFrameChg chg="add del mod modGraphic">
          <ac:chgData name="Pranav Chandramouli" userId="a3fbce1e-a756-4719-9daf-be17425d6ad1" providerId="ADAL" clId="{B81DB22E-27D2-40ED-83F0-3CCB3B3E3DE2}" dt="2023-08-03T15:22:47.958" v="795" actId="21"/>
          <ac:graphicFrameMkLst>
            <pc:docMk/>
            <pc:sldMk cId="1859161907" sldId="268"/>
            <ac:graphicFrameMk id="7" creationId="{921ABF28-DBF8-C184-8D56-5D23225F1ECC}"/>
          </ac:graphicFrameMkLst>
        </pc:graphicFrameChg>
      </pc:sldChg>
      <pc:sldChg chg="addSp delSp modSp new mod ord setBg modClrScheme addAnim delAnim chgLayout">
        <pc:chgData name="Pranav Chandramouli" userId="a3fbce1e-a756-4719-9daf-be17425d6ad1" providerId="ADAL" clId="{B81DB22E-27D2-40ED-83F0-3CCB3B3E3DE2}" dt="2023-08-03T15:12:50.612" v="406" actId="1036"/>
        <pc:sldMkLst>
          <pc:docMk/>
          <pc:sldMk cId="1514345606" sldId="269"/>
        </pc:sldMkLst>
        <pc:spChg chg="del mod ord">
          <ac:chgData name="Pranav Chandramouli" userId="a3fbce1e-a756-4719-9daf-be17425d6ad1" providerId="ADAL" clId="{B81DB22E-27D2-40ED-83F0-3CCB3B3E3DE2}" dt="2023-08-03T15:07:41.356" v="240" actId="700"/>
          <ac:spMkLst>
            <pc:docMk/>
            <pc:sldMk cId="1514345606" sldId="269"/>
            <ac:spMk id="2" creationId="{0EF81D90-1AFB-8929-40EA-EB391CEA1942}"/>
          </ac:spMkLst>
        </pc:spChg>
        <pc:spChg chg="del mod ord">
          <ac:chgData name="Pranav Chandramouli" userId="a3fbce1e-a756-4719-9daf-be17425d6ad1" providerId="ADAL" clId="{B81DB22E-27D2-40ED-83F0-3CCB3B3E3DE2}" dt="2023-08-03T15:07:41.356" v="240" actId="700"/>
          <ac:spMkLst>
            <pc:docMk/>
            <pc:sldMk cId="1514345606" sldId="269"/>
            <ac:spMk id="3" creationId="{ABE18A9F-5293-8DD9-F86F-BBB12F4CE171}"/>
          </ac:spMkLst>
        </pc:spChg>
        <pc:spChg chg="add mod ord">
          <ac:chgData name="Pranav Chandramouli" userId="a3fbce1e-a756-4719-9daf-be17425d6ad1" providerId="ADAL" clId="{B81DB22E-27D2-40ED-83F0-3CCB3B3E3DE2}" dt="2023-08-03T15:11:01.539" v="282" actId="26606"/>
          <ac:spMkLst>
            <pc:docMk/>
            <pc:sldMk cId="1514345606" sldId="269"/>
            <ac:spMk id="4" creationId="{405F06A4-31BE-E9C3-F656-470D09336568}"/>
          </ac:spMkLst>
        </pc:spChg>
        <pc:spChg chg="add del mod ord">
          <ac:chgData name="Pranav Chandramouli" userId="a3fbce1e-a756-4719-9daf-be17425d6ad1" providerId="ADAL" clId="{B81DB22E-27D2-40ED-83F0-3CCB3B3E3DE2}" dt="2023-08-03T15:08:08.732" v="272" actId="478"/>
          <ac:spMkLst>
            <pc:docMk/>
            <pc:sldMk cId="1514345606" sldId="269"/>
            <ac:spMk id="5" creationId="{0C91C00D-84E9-1047-51EE-0ACABEE6D6D2}"/>
          </ac:spMkLst>
        </pc:spChg>
        <pc:spChg chg="add mod">
          <ac:chgData name="Pranav Chandramouli" userId="a3fbce1e-a756-4719-9daf-be17425d6ad1" providerId="ADAL" clId="{B81DB22E-27D2-40ED-83F0-3CCB3B3E3DE2}" dt="2023-08-03T15:11:44.796" v="319" actId="1076"/>
          <ac:spMkLst>
            <pc:docMk/>
            <pc:sldMk cId="1514345606" sldId="269"/>
            <ac:spMk id="7" creationId="{E32E3F7F-B168-E830-35C0-027DCAE52FF4}"/>
          </ac:spMkLst>
        </pc:spChg>
        <pc:spChg chg="add mod">
          <ac:chgData name="Pranav Chandramouli" userId="a3fbce1e-a756-4719-9daf-be17425d6ad1" providerId="ADAL" clId="{B81DB22E-27D2-40ED-83F0-3CCB3B3E3DE2}" dt="2023-08-03T15:12:50.612" v="406" actId="1036"/>
          <ac:spMkLst>
            <pc:docMk/>
            <pc:sldMk cId="1514345606" sldId="269"/>
            <ac:spMk id="8" creationId="{7AC2D983-BF27-3D6C-DB95-B1FA2555F7A2}"/>
          </ac:spMkLst>
        </pc:spChg>
        <pc:spChg chg="add mod">
          <ac:chgData name="Pranav Chandramouli" userId="a3fbce1e-a756-4719-9daf-be17425d6ad1" providerId="ADAL" clId="{B81DB22E-27D2-40ED-83F0-3CCB3B3E3DE2}" dt="2023-08-03T15:12:17.005" v="354" actId="1076"/>
          <ac:spMkLst>
            <pc:docMk/>
            <pc:sldMk cId="1514345606" sldId="269"/>
            <ac:spMk id="9" creationId="{9B7F8D15-4ABB-E6F5-2C5A-D190AE95280C}"/>
          </ac:spMkLst>
        </pc:spChg>
        <pc:spChg chg="add mod">
          <ac:chgData name="Pranav Chandramouli" userId="a3fbce1e-a756-4719-9daf-be17425d6ad1" providerId="ADAL" clId="{B81DB22E-27D2-40ED-83F0-3CCB3B3E3DE2}" dt="2023-08-03T15:12:50.612" v="406" actId="1036"/>
          <ac:spMkLst>
            <pc:docMk/>
            <pc:sldMk cId="1514345606" sldId="269"/>
            <ac:spMk id="10" creationId="{8FE77F9C-BC8F-2BF6-E265-FEF560BCC547}"/>
          </ac:spMkLst>
        </pc:spChg>
        <pc:spChg chg="add mod">
          <ac:chgData name="Pranav Chandramouli" userId="a3fbce1e-a756-4719-9daf-be17425d6ad1" providerId="ADAL" clId="{B81DB22E-27D2-40ED-83F0-3CCB3B3E3DE2}" dt="2023-08-03T15:12:24.185" v="358" actId="571"/>
          <ac:spMkLst>
            <pc:docMk/>
            <pc:sldMk cId="1514345606" sldId="269"/>
            <ac:spMk id="11" creationId="{9AA27B28-E477-A303-44CB-EAD49AC29B88}"/>
          </ac:spMkLst>
        </pc:spChg>
        <pc:spChg chg="add del">
          <ac:chgData name="Pranav Chandramouli" userId="a3fbce1e-a756-4719-9daf-be17425d6ad1" providerId="ADAL" clId="{B81DB22E-27D2-40ED-83F0-3CCB3B3E3DE2}" dt="2023-08-03T15:11:01.539" v="282" actId="26606"/>
          <ac:spMkLst>
            <pc:docMk/>
            <pc:sldMk cId="1514345606" sldId="269"/>
            <ac:spMk id="1037" creationId="{398F3DEE-0E56-499F-AFAE-C2DA7C2C815B}"/>
          </ac:spMkLst>
        </pc:spChg>
        <pc:spChg chg="add del">
          <ac:chgData name="Pranav Chandramouli" userId="a3fbce1e-a756-4719-9daf-be17425d6ad1" providerId="ADAL" clId="{B81DB22E-27D2-40ED-83F0-3CCB3B3E3DE2}" dt="2023-08-03T15:11:01.539" v="282" actId="26606"/>
          <ac:spMkLst>
            <pc:docMk/>
            <pc:sldMk cId="1514345606" sldId="269"/>
            <ac:spMk id="1039" creationId="{EBB65E49-5337-40E3-9DBD-146D14EA0739}"/>
          </ac:spMkLst>
        </pc:spChg>
        <pc:spChg chg="add del">
          <ac:chgData name="Pranav Chandramouli" userId="a3fbce1e-a756-4719-9daf-be17425d6ad1" providerId="ADAL" clId="{B81DB22E-27D2-40ED-83F0-3CCB3B3E3DE2}" dt="2023-08-03T15:11:01.539" v="282" actId="26606"/>
          <ac:spMkLst>
            <pc:docMk/>
            <pc:sldMk cId="1514345606" sldId="269"/>
            <ac:spMk id="1041" creationId="{E859509F-94DC-4952-A3B5-1EFAA2F5242F}"/>
          </ac:spMkLst>
        </pc:spChg>
        <pc:spChg chg="add del">
          <ac:chgData name="Pranav Chandramouli" userId="a3fbce1e-a756-4719-9daf-be17425d6ad1" providerId="ADAL" clId="{B81DB22E-27D2-40ED-83F0-3CCB3B3E3DE2}" dt="2023-08-03T15:11:01.539" v="282" actId="26606"/>
          <ac:spMkLst>
            <pc:docMk/>
            <pc:sldMk cId="1514345606" sldId="269"/>
            <ac:spMk id="1043" creationId="{6B1AF2CB-1EFE-4962-A8DC-2D3CE47362B5}"/>
          </ac:spMkLst>
        </pc:spChg>
        <pc:spChg chg="add del">
          <ac:chgData name="Pranav Chandramouli" userId="a3fbce1e-a756-4719-9daf-be17425d6ad1" providerId="ADAL" clId="{B81DB22E-27D2-40ED-83F0-3CCB3B3E3DE2}" dt="2023-08-03T15:11:01.539" v="282" actId="26606"/>
          <ac:spMkLst>
            <pc:docMk/>
            <pc:sldMk cId="1514345606" sldId="269"/>
            <ac:spMk id="1045" creationId="{2232531E-9E20-48D1-A119-C05304D9E893}"/>
          </ac:spMkLst>
        </pc:spChg>
        <pc:spChg chg="add del">
          <ac:chgData name="Pranav Chandramouli" userId="a3fbce1e-a756-4719-9daf-be17425d6ad1" providerId="ADAL" clId="{B81DB22E-27D2-40ED-83F0-3CCB3B3E3DE2}" dt="2023-08-03T15:11:01.539" v="282" actId="26606"/>
          <ac:spMkLst>
            <pc:docMk/>
            <pc:sldMk cId="1514345606" sldId="269"/>
            <ac:spMk id="1047" creationId="{17AA014B-79A8-4BEC-893F-423182880E21}"/>
          </ac:spMkLst>
        </pc:spChg>
        <pc:picChg chg="add mod">
          <ac:chgData name="Pranav Chandramouli" userId="a3fbce1e-a756-4719-9daf-be17425d6ad1" providerId="ADAL" clId="{B81DB22E-27D2-40ED-83F0-3CCB3B3E3DE2}" dt="2023-08-03T15:12:50.612" v="406" actId="1036"/>
          <ac:picMkLst>
            <pc:docMk/>
            <pc:sldMk cId="1514345606" sldId="269"/>
            <ac:picMk id="2" creationId="{82323099-09DC-E85D-4469-7268F62FC57F}"/>
          </ac:picMkLst>
        </pc:picChg>
        <pc:picChg chg="add mod">
          <ac:chgData name="Pranav Chandramouli" userId="a3fbce1e-a756-4719-9daf-be17425d6ad1" providerId="ADAL" clId="{B81DB22E-27D2-40ED-83F0-3CCB3B3E3DE2}" dt="2023-08-03T15:11:30.149" v="290" actId="1076"/>
          <ac:picMkLst>
            <pc:docMk/>
            <pc:sldMk cId="1514345606" sldId="269"/>
            <ac:picMk id="3" creationId="{43721BF3-CF12-0974-2EFB-C52801344BB4}"/>
          </ac:picMkLst>
        </pc:picChg>
        <pc:picChg chg="add mod">
          <ac:chgData name="Pranav Chandramouli" userId="a3fbce1e-a756-4719-9daf-be17425d6ad1" providerId="ADAL" clId="{B81DB22E-27D2-40ED-83F0-3CCB3B3E3DE2}" dt="2023-08-03T15:11:23.316" v="288" actId="1076"/>
          <ac:picMkLst>
            <pc:docMk/>
            <pc:sldMk cId="1514345606" sldId="269"/>
            <ac:picMk id="5" creationId="{04DF6D02-23C2-493A-BDB5-E1E7363367D4}"/>
          </ac:picMkLst>
        </pc:picChg>
        <pc:picChg chg="add mod">
          <ac:chgData name="Pranav Chandramouli" userId="a3fbce1e-a756-4719-9daf-be17425d6ad1" providerId="ADAL" clId="{B81DB22E-27D2-40ED-83F0-3CCB3B3E3DE2}" dt="2023-08-03T15:12:50.612" v="406" actId="1036"/>
          <ac:picMkLst>
            <pc:docMk/>
            <pc:sldMk cId="1514345606" sldId="269"/>
            <ac:picMk id="6" creationId="{D0D52BB0-3F42-7B86-F59A-ECE5DB833F92}"/>
          </ac:picMkLst>
        </pc:picChg>
        <pc:picChg chg="add del mod">
          <ac:chgData name="Pranav Chandramouli" userId="a3fbce1e-a756-4719-9daf-be17425d6ad1" providerId="ADAL" clId="{B81DB22E-27D2-40ED-83F0-3CCB3B3E3DE2}" dt="2023-08-03T15:11:09.214" v="287" actId="478"/>
          <ac:picMkLst>
            <pc:docMk/>
            <pc:sldMk cId="1514345606" sldId="269"/>
            <ac:picMk id="1026" creationId="{7A3147C2-FE57-A180-8F8F-D2D5EE9A6D58}"/>
          </ac:picMkLst>
        </pc:picChg>
        <pc:picChg chg="add del mod">
          <ac:chgData name="Pranav Chandramouli" userId="a3fbce1e-a756-4719-9daf-be17425d6ad1" providerId="ADAL" clId="{B81DB22E-27D2-40ED-83F0-3CCB3B3E3DE2}" dt="2023-08-03T15:11:05.706" v="284" actId="478"/>
          <ac:picMkLst>
            <pc:docMk/>
            <pc:sldMk cId="1514345606" sldId="269"/>
            <ac:picMk id="1028" creationId="{BA397508-7137-5ADE-FD45-C924E773226D}"/>
          </ac:picMkLst>
        </pc:picChg>
        <pc:picChg chg="add del mod ord">
          <ac:chgData name="Pranav Chandramouli" userId="a3fbce1e-a756-4719-9daf-be17425d6ad1" providerId="ADAL" clId="{B81DB22E-27D2-40ED-83F0-3CCB3B3E3DE2}" dt="2023-08-03T15:11:08.190" v="286" actId="478"/>
          <ac:picMkLst>
            <pc:docMk/>
            <pc:sldMk cId="1514345606" sldId="269"/>
            <ac:picMk id="1030" creationId="{FED993E6-DD42-00C9-863A-C2CB2B003AAC}"/>
          </ac:picMkLst>
        </pc:picChg>
        <pc:picChg chg="add del mod ord">
          <ac:chgData name="Pranav Chandramouli" userId="a3fbce1e-a756-4719-9daf-be17425d6ad1" providerId="ADAL" clId="{B81DB22E-27D2-40ED-83F0-3CCB3B3E3DE2}" dt="2023-08-03T15:11:07.164" v="285" actId="478"/>
          <ac:picMkLst>
            <pc:docMk/>
            <pc:sldMk cId="1514345606" sldId="269"/>
            <ac:picMk id="1032" creationId="{DD74C83F-9723-D550-FFB0-A9584B1D6A72}"/>
          </ac:picMkLst>
        </pc:picChg>
      </pc:sldChg>
      <pc:sldChg chg="addSp delSp modSp new mod">
        <pc:chgData name="Pranav Chandramouli" userId="a3fbce1e-a756-4719-9daf-be17425d6ad1" providerId="ADAL" clId="{B81DB22E-27D2-40ED-83F0-3CCB3B3E3DE2}" dt="2023-08-03T15:23:38.168" v="825" actId="1076"/>
        <pc:sldMkLst>
          <pc:docMk/>
          <pc:sldMk cId="2070736164" sldId="270"/>
        </pc:sldMkLst>
        <pc:spChg chg="mod">
          <ac:chgData name="Pranav Chandramouli" userId="a3fbce1e-a756-4719-9daf-be17425d6ad1" providerId="ADAL" clId="{B81DB22E-27D2-40ED-83F0-3CCB3B3E3DE2}" dt="2023-08-03T15:23:04.565" v="815" actId="20577"/>
          <ac:spMkLst>
            <pc:docMk/>
            <pc:sldMk cId="2070736164" sldId="270"/>
            <ac:spMk id="2" creationId="{DC960B3E-C8CE-A943-9542-5D7D1383E3FC}"/>
          </ac:spMkLst>
        </pc:spChg>
        <pc:spChg chg="del">
          <ac:chgData name="Pranav Chandramouli" userId="a3fbce1e-a756-4719-9daf-be17425d6ad1" providerId="ADAL" clId="{B81DB22E-27D2-40ED-83F0-3CCB3B3E3DE2}" dt="2023-08-03T15:23:07.179" v="816"/>
          <ac:spMkLst>
            <pc:docMk/>
            <pc:sldMk cId="2070736164" sldId="270"/>
            <ac:spMk id="3" creationId="{8FC7D407-3389-4E75-25D0-85D753DD7B5B}"/>
          </ac:spMkLst>
        </pc:spChg>
        <pc:graphicFrameChg chg="add mod modGraphic">
          <ac:chgData name="Pranav Chandramouli" userId="a3fbce1e-a756-4719-9daf-be17425d6ad1" providerId="ADAL" clId="{B81DB22E-27D2-40ED-83F0-3CCB3B3E3DE2}" dt="2023-08-03T15:23:38.168" v="825" actId="1076"/>
          <ac:graphicFrameMkLst>
            <pc:docMk/>
            <pc:sldMk cId="2070736164" sldId="270"/>
            <ac:graphicFrameMk id="4" creationId="{E5E0CA3E-B97A-FA52-3B2D-B52B5045591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03-Aug-23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of Conduct</a:t>
            </a:r>
          </a:p>
          <a:p>
            <a:r>
              <a:rPr lang="en-US" dirty="0"/>
              <a:t>Non-verbal feedback</a:t>
            </a:r>
          </a:p>
          <a:p>
            <a:r>
              <a:rPr lang="en-US" dirty="0"/>
              <a:t>Icebreaker</a:t>
            </a:r>
          </a:p>
          <a:p>
            <a:r>
              <a:rPr lang="en-US" dirty="0"/>
              <a:t>Command log</a:t>
            </a:r>
            <a:endParaRPr lang="en-NL" dirty="0"/>
          </a:p>
          <a:p>
            <a:endParaRPr lang="en-NL" dirty="0"/>
          </a:p>
        </p:txBody>
      </p:sp>
      <p:sp>
        <p:nvSpPr>
          <p:cNvPr id="4" name="Slide Number Placeholder 3"/>
          <p:cNvSpPr>
            <a:spLocks noGrp="1"/>
          </p:cNvSpPr>
          <p:nvPr>
            <p:ph type="sldNum" sz="quarter" idx="5"/>
          </p:nvPr>
        </p:nvSpPr>
        <p:spPr/>
        <p:txBody>
          <a:bodyPr/>
          <a:lstStyle/>
          <a:p>
            <a:fld id="{CC9EAA72-94C8-4A5B-B7CB-201B6AF0E6DF}" type="slidenum">
              <a:rPr lang="en-US" smtClean="0"/>
              <a:t>4</a:t>
            </a:fld>
            <a:endParaRPr lang="en-US"/>
          </a:p>
        </p:txBody>
      </p:sp>
    </p:spTree>
    <p:extLst>
      <p:ext uri="{BB962C8B-B14F-4D97-AF65-F5344CB8AC3E}">
        <p14:creationId xmlns:p14="http://schemas.microsoft.com/office/powerpoint/2010/main" val="2421057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03-Aug-23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9.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16.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37.png"/><Relationship Id="rId4" Type="http://schemas.openxmlformats.org/officeDocument/2006/relationships/image" Target="../media/image17.png"/><Relationship Id="rId9" Type="http://schemas.openxmlformats.org/officeDocument/2006/relationships/image" Target="../media/image36.sv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tinyurl.com/2023-08-21-ddi-day1"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epurl.com/dtjzwP" TargetMode="External"/><Relationship Id="rId2" Type="http://schemas.openxmlformats.org/officeDocument/2006/relationships/hyperlink" Target="https://www.esciencecenter.nl/events/?f=workshops"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6278-F5D7-85A2-F95E-73A235156F9B}"/>
              </a:ext>
            </a:extLst>
          </p:cNvPr>
          <p:cNvSpPr>
            <a:spLocks noGrp="1"/>
          </p:cNvSpPr>
          <p:nvPr>
            <p:ph type="ctrTitle"/>
          </p:nvPr>
        </p:nvSpPr>
        <p:spPr/>
        <p:txBody>
          <a:bodyPr/>
          <a:lstStyle/>
          <a:p>
            <a:r>
              <a:rPr lang="en-US" dirty="0"/>
              <a:t>Introduction to Deep Learning</a:t>
            </a:r>
            <a:br>
              <a:rPr lang="en-US" dirty="0"/>
            </a:br>
            <a:endParaRPr lang="en-NL" dirty="0"/>
          </a:p>
        </p:txBody>
      </p:sp>
      <p:sp>
        <p:nvSpPr>
          <p:cNvPr id="3" name="Subtitle 2">
            <a:extLst>
              <a:ext uri="{FF2B5EF4-FFF2-40B4-BE49-F238E27FC236}">
                <a16:creationId xmlns:a16="http://schemas.microsoft.com/office/drawing/2014/main" id="{09229733-2216-7868-0E8A-8BA567A49C07}"/>
              </a:ext>
            </a:extLst>
          </p:cNvPr>
          <p:cNvSpPr>
            <a:spLocks noGrp="1"/>
          </p:cNvSpPr>
          <p:nvPr>
            <p:ph type="subTitle" idx="1"/>
          </p:nvPr>
        </p:nvSpPr>
        <p:spPr/>
        <p:txBody>
          <a:bodyPr/>
          <a:lstStyle/>
          <a:p>
            <a:r>
              <a:rPr lang="en-US" sz="3200" dirty="0"/>
              <a:t>21/08/2023 – 24/08/2023</a:t>
            </a:r>
          </a:p>
          <a:p>
            <a:r>
              <a:rPr lang="en-US" sz="3200" dirty="0"/>
              <a:t>Online</a:t>
            </a:r>
            <a:endParaRPr lang="en-NL" sz="3200" dirty="0"/>
          </a:p>
        </p:txBody>
      </p:sp>
    </p:spTree>
    <p:extLst>
      <p:ext uri="{BB962C8B-B14F-4D97-AF65-F5344CB8AC3E}">
        <p14:creationId xmlns:p14="http://schemas.microsoft.com/office/powerpoint/2010/main" val="1186155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dirty="0">
                <a:effectLst/>
                <a:latin typeface="Assistant" pitchFamily="2" charset="-79"/>
                <a:cs typeface="Assistant" pitchFamily="2" charset="-79"/>
              </a:rPr>
              <a:t>Our Digital Skills Workshops are </a:t>
            </a:r>
            <a:r>
              <a:rPr lang="en-GB" sz="2000" dirty="0">
                <a:solidFill>
                  <a:srgbClr val="F0A944"/>
                </a:solidFill>
                <a:effectLst/>
                <a:latin typeface="Assistant" pitchFamily="2" charset="-79"/>
                <a:cs typeface="Assistant" pitchFamily="2" charset="-79"/>
              </a:rPr>
              <a:t>free and open to researchers in the Netherlands</a:t>
            </a:r>
            <a:r>
              <a:rPr lang="en-GB" sz="2000" b="0" dirty="0">
                <a:effectLst/>
                <a:latin typeface="Assistant" pitchFamily="2" charset="-79"/>
                <a:cs typeface="Assistant" pitchFamily="2" charset="-79"/>
              </a:rPr>
              <a:t>.</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We also </a:t>
            </a:r>
            <a:r>
              <a:rPr lang="en-GB" sz="2000" b="0" dirty="0">
                <a:latin typeface="Assistant" pitchFamily="2" charset="-79"/>
                <a:cs typeface="Assistant" pitchFamily="2" charset="-79"/>
              </a:rPr>
              <a:t>offer paid options of </a:t>
            </a:r>
            <a:r>
              <a:rPr lang="en-GB" sz="2000" b="0" dirty="0">
                <a:effectLst/>
                <a:latin typeface="Assistant" pitchFamily="2" charset="-79"/>
                <a:cs typeface="Assistant" pitchFamily="2" charset="-79"/>
              </a:rPr>
              <a:t>custom workshops dedicated to your organisation. To learn more, contact:</a:t>
            </a:r>
            <a:br>
              <a:rPr lang="en-GB" sz="2000" b="0" dirty="0">
                <a:effectLst/>
                <a:latin typeface="Assistant" pitchFamily="2" charset="-79"/>
                <a:cs typeface="Assistant" pitchFamily="2" charset="-79"/>
              </a:rPr>
            </a:br>
            <a:r>
              <a:rPr lang="en-GB" sz="2000" b="0" dirty="0">
                <a:effectLst/>
                <a:latin typeface="Assistant" pitchFamily="2" charset="-79"/>
                <a:cs typeface="Assistant" pitchFamily="2" charset="-79"/>
              </a:rPr>
              <a:t>	</a:t>
            </a:r>
            <a:r>
              <a:rPr lang="en-GB" sz="2000" b="0" dirty="0" err="1">
                <a:solidFill>
                  <a:srgbClr val="00ADDC"/>
                </a:solidFill>
                <a:effectLst/>
                <a:latin typeface="Assistant" pitchFamily="2" charset="-79"/>
                <a:cs typeface="Assistant" pitchFamily="2" charset="-79"/>
              </a:rPr>
              <a:t>training@esciencecenter.nl</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endParaRPr lang="en-GB" sz="2000" b="0" dirty="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a:spAutoFit/>
          </a:bodyPr>
          <a:lstStyle/>
          <a:p>
            <a:r>
              <a:rPr lang="en-GB" sz="3200" b="1" i="0" u="none" strike="noStrike" dirty="0">
                <a:solidFill>
                  <a:srgbClr val="F0A944"/>
                </a:solidFill>
                <a:effectLst/>
                <a:latin typeface="Nunito" pitchFamily="2" charset="77"/>
              </a:rPr>
              <a:t>Do you want us to come and teach a custom workshop at your organisation?</a:t>
            </a:r>
            <a:endParaRPr lang="en-NL" sz="3200" dirty="0">
              <a:solidFill>
                <a:srgbClr val="F0A944"/>
              </a:solidFill>
            </a:endParaRPr>
          </a:p>
        </p:txBody>
      </p:sp>
    </p:spTree>
    <p:extLst>
      <p:ext uri="{BB962C8B-B14F-4D97-AF65-F5344CB8AC3E}">
        <p14:creationId xmlns:p14="http://schemas.microsoft.com/office/powerpoint/2010/main" val="211166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dirty="0"/>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a:lstStyle/>
          <a:p>
            <a:r>
              <a:rPr lang="en-NL" dirty="0"/>
              <a:t>All material that we use is open-source available</a:t>
            </a:r>
          </a:p>
          <a:p>
            <a:r>
              <a:rPr lang="en-NL" dirty="0"/>
              <a:t>We can help you setup workshops, contact </a:t>
            </a:r>
            <a:r>
              <a:rPr lang="en-NL" dirty="0">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dirty="0">
              <a:solidFill>
                <a:schemeClr val="accent1"/>
              </a:solidFill>
            </a:endParaRPr>
          </a:p>
          <a:p>
            <a:pPr marL="0" indent="0">
              <a:buNone/>
            </a:pPr>
            <a:endParaRPr lang="en-NL" dirty="0"/>
          </a:p>
        </p:txBody>
      </p:sp>
    </p:spTree>
    <p:extLst>
      <p:ext uri="{BB962C8B-B14F-4D97-AF65-F5344CB8AC3E}">
        <p14:creationId xmlns:p14="http://schemas.microsoft.com/office/powerpoint/2010/main" val="176173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827"/>
        </a:solidFill>
        <a:effectLst/>
      </p:bgPr>
    </p:bg>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a:spAutoFit/>
          </a:bodyPr>
          <a:lstStyle/>
          <a:p>
            <a:r>
              <a:rPr lang="en-GB" sz="2400">
                <a:solidFill>
                  <a:schemeClr val="bg1">
                    <a:lumMod val="95000"/>
                  </a:schemeClr>
                </a:solidFill>
              </a:rPr>
              <a:t>Website: </a:t>
            </a:r>
            <a:r>
              <a:rPr lang="en-GB" sz="2400">
                <a:solidFill>
                  <a:schemeClr val="bg1">
                    <a:lumMod val="95000"/>
                  </a:schemeClr>
                </a:solidFill>
                <a:hlinkClick r:id="rId3">
                  <a:extLst>
                    <a:ext uri="{A12FA001-AC4F-418D-AE19-62706E023703}">
                      <ahyp:hlinkClr xmlns:ahyp="http://schemas.microsoft.com/office/drawing/2018/hyperlinkcolor" val="tx"/>
                    </a:ext>
                  </a:extLst>
                </a:hlinkClick>
              </a:rPr>
              <a:t>https://nl-rse.org/</a:t>
            </a:r>
            <a:r>
              <a:rPr lang="en-GB" sz="2400">
                <a:solidFill>
                  <a:schemeClr val="bg1">
                    <a:lumMod val="95000"/>
                  </a:schemeClr>
                </a:solidFill>
              </a:rPr>
              <a:t> </a:t>
            </a:r>
          </a:p>
          <a:p>
            <a:r>
              <a:rPr lang="en-GB" sz="2400">
                <a:solidFill>
                  <a:schemeClr val="bg1">
                    <a:lumMod val="95000"/>
                  </a:schemeClr>
                </a:solidFill>
              </a:rPr>
              <a:t>Email: </a:t>
            </a:r>
            <a:r>
              <a:rPr lang="en-GB" sz="2400">
                <a:solidFill>
                  <a:schemeClr val="bg1">
                    <a:lumMod val="95000"/>
                  </a:schemeClr>
                </a:solidFill>
                <a:hlinkClick r:id="rId4">
                  <a:extLst>
                    <a:ext uri="{A12FA001-AC4F-418D-AE19-62706E023703}">
                      <ahyp:hlinkClr xmlns:ahyp="http://schemas.microsoft.com/office/drawing/2018/hyperlinkcolor" val="tx"/>
                    </a:ext>
                  </a:extLst>
                </a:hlinkClick>
              </a:rPr>
              <a:t>info@nl-rse.org</a:t>
            </a:r>
            <a:endParaRPr lang="en-GB" sz="2400">
              <a:solidFill>
                <a:schemeClr val="bg1">
                  <a:lumMod val="95000"/>
                </a:schemeClr>
              </a:solidFill>
            </a:endParaRPr>
          </a:p>
          <a:p>
            <a:r>
              <a:rPr lang="en-GB" sz="2400">
                <a:solidFill>
                  <a:schemeClr val="bg1">
                    <a:lumMod val="95000"/>
                  </a:schemeClr>
                </a:solidFill>
              </a:rPr>
              <a:t>Twitter: @</a:t>
            </a:r>
            <a:r>
              <a:rPr lang="en-GB" sz="2400" err="1">
                <a:solidFill>
                  <a:schemeClr val="bg1">
                    <a:lumMod val="95000"/>
                  </a:schemeClr>
                </a:solidFill>
              </a:rPr>
              <a:t>nl_rse</a:t>
            </a:r>
            <a:endParaRPr lang="en-GB" sz="2400">
              <a:solidFill>
                <a:schemeClr val="bg1">
                  <a:lumMod val="95000"/>
                </a:schemeClr>
              </a:solidFill>
            </a:endParaRP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rtlCol="0">
            <a:spAutoFit/>
          </a:bodyPr>
          <a:lstStyle/>
          <a:p>
            <a:r>
              <a:rPr lang="en-GB" sz="2000" b="0" i="0">
                <a:solidFill>
                  <a:srgbClr val="FFFFFF"/>
                </a:solidFill>
                <a:effectLst/>
                <a:latin typeface="Assistant" pitchFamily="2" charset="-79"/>
                <a:cs typeface="Assistant" pitchFamily="2" charset="-79"/>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pitchFamily="2" charset="-79"/>
              <a:cs typeface="Assistant" pitchFamily="2" charset="-79"/>
            </a:endParaRPr>
          </a:p>
        </p:txBody>
      </p:sp>
    </p:spTree>
    <p:extLst>
      <p:ext uri="{BB962C8B-B14F-4D97-AF65-F5344CB8AC3E}">
        <p14:creationId xmlns:p14="http://schemas.microsoft.com/office/powerpoint/2010/main" val="1310200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0"/>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1" y="1852539"/>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info@esciencecenter.nl</a:t>
            </a:r>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251A-16A9-564A-4D88-BE6DB4E236FF}"/>
              </a:ext>
            </a:extLst>
          </p:cNvPr>
          <p:cNvSpPr>
            <a:spLocks noGrp="1"/>
          </p:cNvSpPr>
          <p:nvPr>
            <p:ph type="title"/>
          </p:nvPr>
        </p:nvSpPr>
        <p:spPr/>
        <p:txBody>
          <a:bodyPr/>
          <a:lstStyle/>
          <a:p>
            <a:pPr algn="ctr"/>
            <a:r>
              <a:rPr lang="en-US" dirty="0"/>
              <a:t>Agenda</a:t>
            </a:r>
            <a:endParaRPr lang="en-NL" dirty="0"/>
          </a:p>
        </p:txBody>
      </p:sp>
      <p:graphicFrame>
        <p:nvGraphicFramePr>
          <p:cNvPr id="6" name="Table 6">
            <a:extLst>
              <a:ext uri="{FF2B5EF4-FFF2-40B4-BE49-F238E27FC236}">
                <a16:creationId xmlns:a16="http://schemas.microsoft.com/office/drawing/2014/main" id="{E125C830-2E8F-648E-7EB0-396E8D437A6D}"/>
              </a:ext>
            </a:extLst>
          </p:cNvPr>
          <p:cNvGraphicFramePr>
            <a:graphicFrameLocks noGrp="1"/>
          </p:cNvGraphicFramePr>
          <p:nvPr>
            <p:ph idx="1"/>
            <p:extLst>
              <p:ext uri="{D42A27DB-BD31-4B8C-83A1-F6EECF244321}">
                <p14:modId xmlns:p14="http://schemas.microsoft.com/office/powerpoint/2010/main" val="782023297"/>
              </p:ext>
            </p:extLst>
          </p:nvPr>
        </p:nvGraphicFramePr>
        <p:xfrm>
          <a:off x="1648132" y="2275758"/>
          <a:ext cx="8895735" cy="2590800"/>
        </p:xfrm>
        <a:graphic>
          <a:graphicData uri="http://schemas.openxmlformats.org/drawingml/2006/table">
            <a:tbl>
              <a:tblPr firstRow="1" bandRow="1">
                <a:tableStyleId>{073A0DAA-6AF3-43AB-8588-CEC1D06C72B9}</a:tableStyleId>
              </a:tblPr>
              <a:tblGrid>
                <a:gridCol w="3166948">
                  <a:extLst>
                    <a:ext uri="{9D8B030D-6E8A-4147-A177-3AD203B41FA5}">
                      <a16:colId xmlns:a16="http://schemas.microsoft.com/office/drawing/2014/main" val="2063145701"/>
                    </a:ext>
                  </a:extLst>
                </a:gridCol>
                <a:gridCol w="5728787">
                  <a:extLst>
                    <a:ext uri="{9D8B030D-6E8A-4147-A177-3AD203B41FA5}">
                      <a16:colId xmlns:a16="http://schemas.microsoft.com/office/drawing/2014/main" val="4243137591"/>
                    </a:ext>
                  </a:extLst>
                </a:gridCol>
              </a:tblGrid>
              <a:tr h="370840">
                <a:tc>
                  <a:txBody>
                    <a:bodyPr/>
                    <a:lstStyle/>
                    <a:p>
                      <a:pPr algn="ctr"/>
                      <a:r>
                        <a:rPr lang="en-US" sz="2800" dirty="0"/>
                        <a:t>Days</a:t>
                      </a:r>
                      <a:endParaRPr lang="en-NL" sz="2800" dirty="0"/>
                    </a:p>
                  </a:txBody>
                  <a:tcPr/>
                </a:tc>
                <a:tc>
                  <a:txBody>
                    <a:bodyPr/>
                    <a:lstStyle/>
                    <a:p>
                      <a:pPr algn="ctr"/>
                      <a:r>
                        <a:rPr lang="en-US" sz="2800" dirty="0"/>
                        <a:t>Chapter</a:t>
                      </a:r>
                      <a:endParaRPr lang="en-NL" sz="2800" dirty="0"/>
                    </a:p>
                  </a:txBody>
                  <a:tcPr/>
                </a:tc>
                <a:extLst>
                  <a:ext uri="{0D108BD9-81ED-4DB2-BD59-A6C34878D82A}">
                    <a16:rowId xmlns:a16="http://schemas.microsoft.com/office/drawing/2014/main" val="1520266729"/>
                  </a:ext>
                </a:extLst>
              </a:tr>
              <a:tr h="370840">
                <a:tc>
                  <a:txBody>
                    <a:bodyPr/>
                    <a:lstStyle/>
                    <a:p>
                      <a:pPr algn="ctr"/>
                      <a:r>
                        <a:rPr lang="en-US" sz="2800" dirty="0"/>
                        <a:t>Day 1</a:t>
                      </a:r>
                      <a:endParaRPr lang="en-NL" sz="2800" dirty="0"/>
                    </a:p>
                  </a:txBody>
                  <a:tcPr/>
                </a:tc>
                <a:tc>
                  <a:txBody>
                    <a:bodyPr/>
                    <a:lstStyle/>
                    <a:p>
                      <a:pPr algn="ctr"/>
                      <a:r>
                        <a:rPr lang="en-US" sz="2800" dirty="0"/>
                        <a:t>Introduction to Deep Learning</a:t>
                      </a:r>
                    </a:p>
                  </a:txBody>
                  <a:tcPr/>
                </a:tc>
                <a:extLst>
                  <a:ext uri="{0D108BD9-81ED-4DB2-BD59-A6C34878D82A}">
                    <a16:rowId xmlns:a16="http://schemas.microsoft.com/office/drawing/2014/main" val="3540843551"/>
                  </a:ext>
                </a:extLst>
              </a:tr>
              <a:tr h="370840">
                <a:tc>
                  <a:txBody>
                    <a:bodyPr/>
                    <a:lstStyle/>
                    <a:p>
                      <a:pPr algn="ctr"/>
                      <a:r>
                        <a:rPr lang="en-US" sz="2800" dirty="0"/>
                        <a:t>Day 1 &amp; Day 2</a:t>
                      </a:r>
                      <a:endParaRPr lang="en-NL" sz="2800" dirty="0"/>
                    </a:p>
                  </a:txBody>
                  <a:tcPr/>
                </a:tc>
                <a:tc>
                  <a:txBody>
                    <a:bodyPr/>
                    <a:lstStyle/>
                    <a:p>
                      <a:pPr algn="ctr"/>
                      <a:r>
                        <a:rPr lang="en-US" sz="2800" dirty="0"/>
                        <a:t>Classification by a Neural Network</a:t>
                      </a:r>
                      <a:endParaRPr lang="en-NL" sz="2800" dirty="0"/>
                    </a:p>
                  </a:txBody>
                  <a:tcPr/>
                </a:tc>
                <a:extLst>
                  <a:ext uri="{0D108BD9-81ED-4DB2-BD59-A6C34878D82A}">
                    <a16:rowId xmlns:a16="http://schemas.microsoft.com/office/drawing/2014/main" val="811941132"/>
                  </a:ext>
                </a:extLst>
              </a:tr>
              <a:tr h="370840">
                <a:tc>
                  <a:txBody>
                    <a:bodyPr/>
                    <a:lstStyle/>
                    <a:p>
                      <a:pPr algn="ctr"/>
                      <a:r>
                        <a:rPr lang="en-US" sz="2800" dirty="0"/>
                        <a:t>Day 2 &amp; Day 3</a:t>
                      </a:r>
                      <a:endParaRPr lang="en-NL" sz="2800" dirty="0"/>
                    </a:p>
                  </a:txBody>
                  <a:tcPr/>
                </a:tc>
                <a:tc>
                  <a:txBody>
                    <a:bodyPr/>
                    <a:lstStyle/>
                    <a:p>
                      <a:pPr algn="ctr"/>
                      <a:r>
                        <a:rPr lang="en-US" sz="2800" dirty="0"/>
                        <a:t>Monitor the Training Process</a:t>
                      </a:r>
                    </a:p>
                  </a:txBody>
                  <a:tcPr/>
                </a:tc>
                <a:extLst>
                  <a:ext uri="{0D108BD9-81ED-4DB2-BD59-A6C34878D82A}">
                    <a16:rowId xmlns:a16="http://schemas.microsoft.com/office/drawing/2014/main" val="2612381856"/>
                  </a:ext>
                </a:extLst>
              </a:tr>
              <a:tr h="370840">
                <a:tc>
                  <a:txBody>
                    <a:bodyPr/>
                    <a:lstStyle/>
                    <a:p>
                      <a:pPr algn="ctr"/>
                      <a:r>
                        <a:rPr lang="en-US" sz="2800" dirty="0"/>
                        <a:t>Day 4</a:t>
                      </a:r>
                      <a:endParaRPr lang="en-NL" sz="2800" dirty="0"/>
                    </a:p>
                  </a:txBody>
                  <a:tcPr/>
                </a:tc>
                <a:tc>
                  <a:txBody>
                    <a:bodyPr/>
                    <a:lstStyle/>
                    <a:p>
                      <a:pPr algn="ctr"/>
                      <a:r>
                        <a:rPr lang="en-US" sz="2800" dirty="0"/>
                        <a:t>Advanced Layer Types</a:t>
                      </a:r>
                      <a:endParaRPr lang="en-NL" sz="2800" dirty="0"/>
                    </a:p>
                  </a:txBody>
                  <a:tcPr/>
                </a:tc>
                <a:extLst>
                  <a:ext uri="{0D108BD9-81ED-4DB2-BD59-A6C34878D82A}">
                    <a16:rowId xmlns:a16="http://schemas.microsoft.com/office/drawing/2014/main" val="1991767346"/>
                  </a:ext>
                </a:extLst>
              </a:tr>
            </a:tbl>
          </a:graphicData>
        </a:graphic>
      </p:graphicFrame>
    </p:spTree>
    <p:extLst>
      <p:ext uri="{BB962C8B-B14F-4D97-AF65-F5344CB8AC3E}">
        <p14:creationId xmlns:p14="http://schemas.microsoft.com/office/powerpoint/2010/main" val="185916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0B3E-C8CE-A943-9542-5D7D1383E3FC}"/>
              </a:ext>
            </a:extLst>
          </p:cNvPr>
          <p:cNvSpPr>
            <a:spLocks noGrp="1"/>
          </p:cNvSpPr>
          <p:nvPr>
            <p:ph type="title"/>
          </p:nvPr>
        </p:nvSpPr>
        <p:spPr/>
        <p:txBody>
          <a:bodyPr/>
          <a:lstStyle/>
          <a:p>
            <a:pPr algn="ctr"/>
            <a:r>
              <a:rPr lang="en-US" dirty="0"/>
              <a:t>Agenda – Day 1</a:t>
            </a:r>
            <a:endParaRPr lang="en-NL" dirty="0"/>
          </a:p>
        </p:txBody>
      </p:sp>
      <p:graphicFrame>
        <p:nvGraphicFramePr>
          <p:cNvPr id="4" name="Content Placeholder 3">
            <a:extLst>
              <a:ext uri="{FF2B5EF4-FFF2-40B4-BE49-F238E27FC236}">
                <a16:creationId xmlns:a16="http://schemas.microsoft.com/office/drawing/2014/main" id="{E5E0CA3E-B97A-FA52-3B2D-B52B50455917}"/>
              </a:ext>
            </a:extLst>
          </p:cNvPr>
          <p:cNvGraphicFramePr>
            <a:graphicFrameLocks noGrp="1"/>
          </p:cNvGraphicFramePr>
          <p:nvPr>
            <p:ph idx="1"/>
            <p:extLst>
              <p:ext uri="{D42A27DB-BD31-4B8C-83A1-F6EECF244321}">
                <p14:modId xmlns:p14="http://schemas.microsoft.com/office/powerpoint/2010/main" val="2253639638"/>
              </p:ext>
            </p:extLst>
          </p:nvPr>
        </p:nvGraphicFramePr>
        <p:xfrm>
          <a:off x="1575619" y="1864952"/>
          <a:ext cx="8895734" cy="3977640"/>
        </p:xfrm>
        <a:graphic>
          <a:graphicData uri="http://schemas.openxmlformats.org/drawingml/2006/table">
            <a:tbl>
              <a:tblPr/>
              <a:tblGrid>
                <a:gridCol w="3169674">
                  <a:extLst>
                    <a:ext uri="{9D8B030D-6E8A-4147-A177-3AD203B41FA5}">
                      <a16:colId xmlns:a16="http://schemas.microsoft.com/office/drawing/2014/main" val="1509842836"/>
                    </a:ext>
                  </a:extLst>
                </a:gridCol>
                <a:gridCol w="5726060">
                  <a:extLst>
                    <a:ext uri="{9D8B030D-6E8A-4147-A177-3AD203B41FA5}">
                      <a16:colId xmlns:a16="http://schemas.microsoft.com/office/drawing/2014/main" val="1373944440"/>
                    </a:ext>
                  </a:extLst>
                </a:gridCol>
              </a:tblGrid>
              <a:tr h="267940">
                <a:tc>
                  <a:txBody>
                    <a:bodyPr/>
                    <a:lstStyle/>
                    <a:p>
                      <a:pPr algn="ctr"/>
                      <a:r>
                        <a:rPr lang="en-US" sz="2400" b="1" dirty="0">
                          <a:effectLst/>
                        </a:rPr>
                        <a:t>Time</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b="1" dirty="0">
                          <a:effectLst/>
                        </a:rPr>
                        <a:t>Topic</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18807740"/>
                  </a:ext>
                </a:extLst>
              </a:tr>
              <a:tr h="285701">
                <a:tc>
                  <a:txBody>
                    <a:bodyPr/>
                    <a:lstStyle/>
                    <a:p>
                      <a:pPr algn="ctr"/>
                      <a:r>
                        <a:rPr lang="en-NL" sz="2400" dirty="0">
                          <a:effectLst/>
                        </a:rPr>
                        <a:t>9:00</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dirty="0">
                          <a:effectLst/>
                        </a:rPr>
                        <a:t>Welcome and icebreaker</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32109549"/>
                  </a:ext>
                </a:extLst>
              </a:tr>
              <a:tr h="285701">
                <a:tc>
                  <a:txBody>
                    <a:bodyPr/>
                    <a:lstStyle/>
                    <a:p>
                      <a:pPr algn="ctr"/>
                      <a:r>
                        <a:rPr lang="en-NL" sz="2400" dirty="0">
                          <a:effectLst/>
                        </a:rPr>
                        <a:t>9:15</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en-US" sz="2400" dirty="0">
                          <a:effectLst/>
                        </a:rPr>
                        <a:t>Introduction to Deep Learning</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94782174"/>
                  </a:ext>
                </a:extLst>
              </a:tr>
              <a:tr h="267940">
                <a:tc>
                  <a:txBody>
                    <a:bodyPr/>
                    <a:lstStyle/>
                    <a:p>
                      <a:pPr algn="ctr"/>
                      <a:r>
                        <a:rPr lang="en-NL" sz="2400" dirty="0">
                          <a:effectLst/>
                        </a:rPr>
                        <a:t>10:15</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dirty="0">
                          <a:effectLst/>
                        </a:rPr>
                        <a:t>Coffee break</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70977092"/>
                  </a:ext>
                </a:extLst>
              </a:tr>
              <a:tr h="285701">
                <a:tc>
                  <a:txBody>
                    <a:bodyPr/>
                    <a:lstStyle/>
                    <a:p>
                      <a:pPr algn="ctr"/>
                      <a:r>
                        <a:rPr lang="en-NL" sz="2400" dirty="0">
                          <a:effectLst/>
                        </a:rPr>
                        <a:t>10:30</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en-US" sz="2400" dirty="0">
                          <a:effectLst/>
                        </a:rPr>
                        <a:t>Classification by a Neural Network</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834662174"/>
                  </a:ext>
                </a:extLst>
              </a:tr>
              <a:tr h="267940">
                <a:tc>
                  <a:txBody>
                    <a:bodyPr/>
                    <a:lstStyle/>
                    <a:p>
                      <a:pPr algn="ctr"/>
                      <a:r>
                        <a:rPr lang="en-NL" sz="2400" dirty="0">
                          <a:effectLst/>
                        </a:rPr>
                        <a:t>11:30</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dirty="0">
                          <a:effectLst/>
                        </a:rPr>
                        <a:t>Coffee break</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78243727"/>
                  </a:ext>
                </a:extLst>
              </a:tr>
              <a:tr h="285701">
                <a:tc>
                  <a:txBody>
                    <a:bodyPr/>
                    <a:lstStyle/>
                    <a:p>
                      <a:pPr algn="ctr"/>
                      <a:r>
                        <a:rPr lang="en-NL" sz="2400" dirty="0">
                          <a:effectLst/>
                        </a:rPr>
                        <a:t>11:45</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en-US" sz="2400" dirty="0">
                          <a:effectLst/>
                        </a:rPr>
                        <a:t>Classification by a Neural Network</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85805794"/>
                  </a:ext>
                </a:extLst>
              </a:tr>
              <a:tr h="267940">
                <a:tc>
                  <a:txBody>
                    <a:bodyPr/>
                    <a:lstStyle/>
                    <a:p>
                      <a:pPr algn="ctr"/>
                      <a:r>
                        <a:rPr lang="en-NL" sz="2400" dirty="0">
                          <a:effectLst/>
                        </a:rPr>
                        <a:t>12:45</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dirty="0">
                          <a:effectLst/>
                        </a:rPr>
                        <a:t>Wrap-up</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05943257"/>
                  </a:ext>
                </a:extLst>
              </a:tr>
              <a:tr h="267940">
                <a:tc>
                  <a:txBody>
                    <a:bodyPr/>
                    <a:lstStyle/>
                    <a:p>
                      <a:pPr algn="ctr"/>
                      <a:r>
                        <a:rPr lang="en-NL" sz="2400" dirty="0">
                          <a:effectLst/>
                        </a:rPr>
                        <a:t>13:00</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en-US" sz="2400" dirty="0">
                          <a:effectLst/>
                        </a:rPr>
                        <a:t>END</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481676538"/>
                  </a:ext>
                </a:extLst>
              </a:tr>
            </a:tbl>
          </a:graphicData>
        </a:graphic>
      </p:graphicFrame>
    </p:spTree>
    <p:extLst>
      <p:ext uri="{BB962C8B-B14F-4D97-AF65-F5344CB8AC3E}">
        <p14:creationId xmlns:p14="http://schemas.microsoft.com/office/powerpoint/2010/main" val="207073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14BC-E0D1-949B-10DC-8422AE08151E}"/>
              </a:ext>
            </a:extLst>
          </p:cNvPr>
          <p:cNvSpPr>
            <a:spLocks noGrp="1"/>
          </p:cNvSpPr>
          <p:nvPr>
            <p:ph type="title"/>
          </p:nvPr>
        </p:nvSpPr>
        <p:spPr/>
        <p:txBody>
          <a:bodyPr/>
          <a:lstStyle/>
          <a:p>
            <a:r>
              <a:rPr lang="en-US" dirty="0"/>
              <a:t>Collaborative Document</a:t>
            </a:r>
            <a:endParaRPr lang="en-NL" dirty="0"/>
          </a:p>
        </p:txBody>
      </p:sp>
      <p:sp>
        <p:nvSpPr>
          <p:cNvPr id="3" name="Subtitle 2">
            <a:extLst>
              <a:ext uri="{FF2B5EF4-FFF2-40B4-BE49-F238E27FC236}">
                <a16:creationId xmlns:a16="http://schemas.microsoft.com/office/drawing/2014/main" id="{393F4697-8E82-F35F-313F-6141DB7FA3B5}"/>
              </a:ext>
            </a:extLst>
          </p:cNvPr>
          <p:cNvSpPr>
            <a:spLocks noGrp="1"/>
          </p:cNvSpPr>
          <p:nvPr>
            <p:ph idx="1"/>
          </p:nvPr>
        </p:nvSpPr>
        <p:spPr>
          <a:xfrm>
            <a:off x="838200" y="2176271"/>
            <a:ext cx="10515600" cy="4000691"/>
          </a:xfrm>
        </p:spPr>
        <p:txBody>
          <a:bodyPr/>
          <a:lstStyle/>
          <a:p>
            <a:pPr marL="0" indent="0" algn="ctr">
              <a:buNone/>
            </a:pPr>
            <a:r>
              <a:rPr lang="en-US" dirty="0">
                <a:solidFill>
                  <a:schemeClr val="accent1">
                    <a:lumMod val="50000"/>
                  </a:schemeClr>
                </a:solidFill>
                <a:hlinkClick r:id="rId3">
                  <a:extLst>
                    <a:ext uri="{A12FA001-AC4F-418D-AE19-62706E023703}">
                      <ahyp:hlinkClr xmlns:ahyp="http://schemas.microsoft.com/office/drawing/2018/hyperlinkcolor" val="tx"/>
                    </a:ext>
                  </a:extLst>
                </a:hlinkClick>
              </a:rPr>
              <a:t>www.tinyurl.com/2023-08-21-ddi-day1</a:t>
            </a:r>
            <a:endParaRPr lang="en-US" dirty="0">
              <a:solidFill>
                <a:schemeClr val="accent1">
                  <a:lumMod val="50000"/>
                </a:schemeClr>
              </a:solidFill>
            </a:endParaRPr>
          </a:p>
          <a:p>
            <a:pPr marL="0" indent="0" algn="ctr">
              <a:buNone/>
            </a:pPr>
            <a:endParaRPr lang="en-US" dirty="0">
              <a:solidFill>
                <a:schemeClr val="accent1">
                  <a:lumMod val="50000"/>
                </a:schemeClr>
              </a:solidFill>
            </a:endParaRPr>
          </a:p>
          <a:p>
            <a:r>
              <a:rPr lang="en-US" dirty="0">
                <a:solidFill>
                  <a:schemeClr val="accent1">
                    <a:lumMod val="50000"/>
                  </a:schemeClr>
                </a:solidFill>
              </a:rPr>
              <a:t>Please fill in the Roll Call </a:t>
            </a:r>
          </a:p>
          <a:p>
            <a:r>
              <a:rPr lang="en-US" dirty="0">
                <a:solidFill>
                  <a:schemeClr val="accent1">
                    <a:lumMod val="50000"/>
                  </a:schemeClr>
                </a:solidFill>
              </a:rPr>
              <a:t>Please read through the code of conduct for the workshop</a:t>
            </a:r>
            <a:endParaRPr lang="en-NL" dirty="0">
              <a:solidFill>
                <a:schemeClr val="accent1">
                  <a:lumMod val="50000"/>
                </a:schemeClr>
              </a:solidFill>
            </a:endParaRPr>
          </a:p>
        </p:txBody>
      </p:sp>
    </p:spTree>
    <p:extLst>
      <p:ext uri="{BB962C8B-B14F-4D97-AF65-F5344CB8AC3E}">
        <p14:creationId xmlns:p14="http://schemas.microsoft.com/office/powerpoint/2010/main" val="418099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5F06A4-31BE-E9C3-F656-470D09336568}"/>
              </a:ext>
            </a:extLst>
          </p:cNvPr>
          <p:cNvSpPr>
            <a:spLocks noGrp="1"/>
          </p:cNvSpPr>
          <p:nvPr>
            <p:ph type="title"/>
          </p:nvPr>
        </p:nvSpPr>
        <p:spPr/>
        <p:txBody>
          <a:bodyPr/>
          <a:lstStyle/>
          <a:p>
            <a:r>
              <a:rPr lang="en-US"/>
              <a:t>Instructors and Helpers</a:t>
            </a:r>
            <a:endParaRPr lang="en-NL" dirty="0"/>
          </a:p>
        </p:txBody>
      </p:sp>
      <p:pic>
        <p:nvPicPr>
          <p:cNvPr id="2" name="Picture 8">
            <a:extLst>
              <a:ext uri="{FF2B5EF4-FFF2-40B4-BE49-F238E27FC236}">
                <a16:creationId xmlns:a16="http://schemas.microsoft.com/office/drawing/2014/main" id="{82323099-09DC-E85D-4469-7268F62FC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8988011" y="304520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43721BF3-CF12-0974-2EFB-C52801344B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6291411" y="1801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4DF6D02-23C2-493A-BDB5-E1E7363367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3"/>
          <a:stretch/>
        </p:blipFill>
        <p:spPr bwMode="auto">
          <a:xfrm>
            <a:off x="898211" y="1801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0D52BB0-3F42-7B86-F59A-ECE5DB833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 b="3"/>
          <a:stretch/>
        </p:blipFill>
        <p:spPr bwMode="auto">
          <a:xfrm>
            <a:off x="3594811" y="3045205"/>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2E3F7F-B168-E830-35C0-027DCAE52FF4}"/>
              </a:ext>
            </a:extLst>
          </p:cNvPr>
          <p:cNvSpPr txBox="1"/>
          <p:nvPr/>
        </p:nvSpPr>
        <p:spPr>
          <a:xfrm>
            <a:off x="907764" y="4419600"/>
            <a:ext cx="2273379" cy="369332"/>
          </a:xfrm>
          <a:prstGeom prst="rect">
            <a:avLst/>
          </a:prstGeom>
          <a:noFill/>
        </p:spPr>
        <p:txBody>
          <a:bodyPr wrap="none" rtlCol="0">
            <a:spAutoFit/>
          </a:bodyPr>
          <a:lstStyle/>
          <a:p>
            <a:r>
              <a:rPr lang="en-US" dirty="0"/>
              <a:t>Pranav Chandramouli</a:t>
            </a:r>
          </a:p>
        </p:txBody>
      </p:sp>
      <p:sp>
        <p:nvSpPr>
          <p:cNvPr id="8" name="TextBox 7">
            <a:extLst>
              <a:ext uri="{FF2B5EF4-FFF2-40B4-BE49-F238E27FC236}">
                <a16:creationId xmlns:a16="http://schemas.microsoft.com/office/drawing/2014/main" id="{7AC2D983-BF27-3D6C-DB95-B1FA2555F7A2}"/>
              </a:ext>
            </a:extLst>
          </p:cNvPr>
          <p:cNvSpPr txBox="1"/>
          <p:nvPr/>
        </p:nvSpPr>
        <p:spPr>
          <a:xfrm>
            <a:off x="3781528" y="5663184"/>
            <a:ext cx="1909497" cy="369332"/>
          </a:xfrm>
          <a:prstGeom prst="rect">
            <a:avLst/>
          </a:prstGeom>
          <a:noFill/>
        </p:spPr>
        <p:txBody>
          <a:bodyPr wrap="none" rtlCol="0">
            <a:spAutoFit/>
          </a:bodyPr>
          <a:lstStyle/>
          <a:p>
            <a:r>
              <a:rPr lang="en-US" dirty="0"/>
              <a:t>Sven van der Burg</a:t>
            </a:r>
          </a:p>
        </p:txBody>
      </p:sp>
      <p:sp>
        <p:nvSpPr>
          <p:cNvPr id="9" name="TextBox 8">
            <a:extLst>
              <a:ext uri="{FF2B5EF4-FFF2-40B4-BE49-F238E27FC236}">
                <a16:creationId xmlns:a16="http://schemas.microsoft.com/office/drawing/2014/main" id="{9B7F8D15-4ABB-E6F5-2C5A-D190AE95280C}"/>
              </a:ext>
            </a:extLst>
          </p:cNvPr>
          <p:cNvSpPr txBox="1"/>
          <p:nvPr/>
        </p:nvSpPr>
        <p:spPr>
          <a:xfrm>
            <a:off x="6762661" y="4409440"/>
            <a:ext cx="1340432" cy="369332"/>
          </a:xfrm>
          <a:prstGeom prst="rect">
            <a:avLst/>
          </a:prstGeom>
          <a:noFill/>
        </p:spPr>
        <p:txBody>
          <a:bodyPr wrap="none" rtlCol="0">
            <a:spAutoFit/>
          </a:bodyPr>
          <a:lstStyle/>
          <a:p>
            <a:r>
              <a:rPr lang="en-US" dirty="0"/>
              <a:t>Laura Ootes</a:t>
            </a:r>
          </a:p>
        </p:txBody>
      </p:sp>
      <p:sp>
        <p:nvSpPr>
          <p:cNvPr id="10" name="TextBox 9">
            <a:extLst>
              <a:ext uri="{FF2B5EF4-FFF2-40B4-BE49-F238E27FC236}">
                <a16:creationId xmlns:a16="http://schemas.microsoft.com/office/drawing/2014/main" id="{8FE77F9C-BC8F-2BF6-E265-FEF560BCC547}"/>
              </a:ext>
            </a:extLst>
          </p:cNvPr>
          <p:cNvSpPr txBox="1"/>
          <p:nvPr/>
        </p:nvSpPr>
        <p:spPr>
          <a:xfrm>
            <a:off x="9421591" y="5646928"/>
            <a:ext cx="1415772" cy="369332"/>
          </a:xfrm>
          <a:prstGeom prst="rect">
            <a:avLst/>
          </a:prstGeom>
          <a:noFill/>
        </p:spPr>
        <p:txBody>
          <a:bodyPr wrap="none" rtlCol="0">
            <a:spAutoFit/>
          </a:bodyPr>
          <a:lstStyle/>
          <a:p>
            <a:r>
              <a:rPr lang="en-US" dirty="0"/>
              <a:t>Luisa Orozco</a:t>
            </a:r>
          </a:p>
        </p:txBody>
      </p:sp>
    </p:spTree>
    <p:extLst>
      <p:ext uri="{BB962C8B-B14F-4D97-AF65-F5344CB8AC3E}">
        <p14:creationId xmlns:p14="http://schemas.microsoft.com/office/powerpoint/2010/main" val="151434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Established to bridge the gap between digital technologies and scientific and scholarly inquiry.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4" name="TextBox 3">
            <a:extLst>
              <a:ext uri="{FF2B5EF4-FFF2-40B4-BE49-F238E27FC236}">
                <a16:creationId xmlns:a16="http://schemas.microsoft.com/office/drawing/2014/main" id="{67B8853B-20A1-1072-BA45-3F8F13C28A78}"/>
              </a:ext>
            </a:extLst>
          </p:cNvPr>
          <p:cNvSpPr txBox="1"/>
          <p:nvPr/>
        </p:nvSpPr>
        <p:spPr>
          <a:xfrm>
            <a:off x="6293508" y="958629"/>
            <a:ext cx="5233080" cy="1754326"/>
          </a:xfrm>
          <a:prstGeom prst="rect">
            <a:avLst/>
          </a:prstGeom>
          <a:noFill/>
        </p:spPr>
        <p:txBody>
          <a:bodyPr wrap="square" rtlCol="0">
            <a:spAutoFit/>
          </a:bodyPr>
          <a:lstStyle/>
          <a:p>
            <a:r>
              <a:rPr lang="en-NL" b="1">
                <a:solidFill>
                  <a:srgbClr val="441C49"/>
                </a:solidFill>
                <a:latin typeface="Nunito" pitchFamily="2" charset="0"/>
              </a:rPr>
              <a:t>Topics cover:</a:t>
            </a:r>
          </a:p>
          <a:p>
            <a:pPr marL="285750" indent="-285750">
              <a:buFont typeface="Arial" panose="020B0604020202020204" pitchFamily="34" charset="0"/>
              <a:buChar char="•"/>
            </a:pPr>
            <a:r>
              <a:rPr lang="en-NL" b="1">
                <a:solidFill>
                  <a:srgbClr val="441C49"/>
                </a:solidFill>
                <a:latin typeface="Nunito" pitchFamily="2" charset="0"/>
              </a:rPr>
              <a:t>Open &amp; Reproducible Research</a:t>
            </a:r>
            <a:r>
              <a:rPr lang="en-US" b="1">
                <a:solidFill>
                  <a:srgbClr val="441C49"/>
                </a:solidFill>
                <a:latin typeface="Nunito" pitchFamily="2" charset="0"/>
              </a:rPr>
              <a:t> Software</a:t>
            </a:r>
          </a:p>
          <a:p>
            <a:pPr marL="285750" indent="-285750">
              <a:buFont typeface="Arial" panose="020B0604020202020204" pitchFamily="34" charset="0"/>
              <a:buChar char="•"/>
            </a:pPr>
            <a:r>
              <a:rPr lang="en-US" b="1">
                <a:solidFill>
                  <a:srgbClr val="441C49"/>
                </a:solidFill>
                <a:latin typeface="Nunito" pitchFamily="2" charset="0"/>
              </a:rPr>
              <a:t>Intermediate and Advanced Research Software Skills</a:t>
            </a:r>
            <a:endParaRPr lang="en-NL" b="1">
              <a:solidFill>
                <a:srgbClr val="441C49"/>
              </a:solidFill>
              <a:latin typeface="Nunito" pitchFamily="2" charset="0"/>
            </a:endParaRPr>
          </a:p>
          <a:p>
            <a:pPr marL="285750" indent="-285750">
              <a:buFont typeface="Arial" panose="020B0604020202020204" pitchFamily="34" charset="0"/>
              <a:buChar char="•"/>
            </a:pPr>
            <a:r>
              <a:rPr lang="en-NL" b="1">
                <a:solidFill>
                  <a:srgbClr val="441C49"/>
                </a:solidFill>
                <a:latin typeface="Nunito" pitchFamily="2" charset="0"/>
              </a:rPr>
              <a:t>Advanced Technologies (e.g. GPUs, Deep Learning)</a:t>
            </a:r>
            <a:endParaRPr lang="en-US" b="1">
              <a:solidFill>
                <a:srgbClr val="441C49"/>
              </a:solidFill>
              <a:latin typeface="Nunito" pitchFamily="2" charset="0"/>
            </a:endParaRPr>
          </a:p>
        </p:txBody>
      </p:sp>
      <p:sp>
        <p:nvSpPr>
          <p:cNvPr id="6" name="TextBox 5">
            <a:extLst>
              <a:ext uri="{FF2B5EF4-FFF2-40B4-BE49-F238E27FC236}">
                <a16:creationId xmlns:a16="http://schemas.microsoft.com/office/drawing/2014/main" id="{C3784242-89D0-1E3F-151D-C880F36081CB}"/>
              </a:ext>
            </a:extLst>
          </p:cNvPr>
          <p:cNvSpPr txBox="1"/>
          <p:nvPr/>
        </p:nvSpPr>
        <p:spPr>
          <a:xfrm>
            <a:off x="501092" y="1020850"/>
            <a:ext cx="5793432" cy="1200329"/>
          </a:xfrm>
          <a:prstGeom prst="rect">
            <a:avLst/>
          </a:prstGeom>
          <a:noFill/>
        </p:spPr>
        <p:txBody>
          <a:bodyPr wrap="square">
            <a:spAutoFit/>
          </a:bodyPr>
          <a:lstStyle/>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Based on The Carpentries &amp; </a:t>
            </a:r>
            <a:r>
              <a:rPr lang="en-GB" b="1" err="1">
                <a:solidFill>
                  <a:srgbClr val="00ADDC"/>
                </a:solidFill>
                <a:latin typeface="Nunito" pitchFamily="2" charset="77"/>
                <a:cs typeface="Assistant" pitchFamily="2" charset="-79"/>
              </a:rPr>
              <a:t>CodeRefinery</a:t>
            </a:r>
            <a:r>
              <a:rPr lang="en-GB" b="1">
                <a:solidFill>
                  <a:srgbClr val="00ADDC"/>
                </a:solidFill>
                <a:latin typeface="Nunito" pitchFamily="2" charset="77"/>
                <a:cs typeface="Assistant" pitchFamily="2" charset="-79"/>
              </a:rPr>
              <a:t>, and</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In-house developed materials.</a:t>
            </a:r>
          </a:p>
        </p:txBody>
      </p:sp>
      <p:sp>
        <p:nvSpPr>
          <p:cNvPr id="7" name="TextBox 6">
            <a:extLst>
              <a:ext uri="{FF2B5EF4-FFF2-40B4-BE49-F238E27FC236}">
                <a16:creationId xmlns:a16="http://schemas.microsoft.com/office/drawing/2014/main" id="{EFDE7A95-150D-99BD-C242-D7F14DF324F3}"/>
              </a:ext>
            </a:extLst>
          </p:cNvPr>
          <p:cNvSpPr txBox="1"/>
          <p:nvPr/>
        </p:nvSpPr>
        <p:spPr>
          <a:xfrm>
            <a:off x="501092" y="2372592"/>
            <a:ext cx="2780862" cy="523220"/>
          </a:xfrm>
          <a:prstGeom prst="rect">
            <a:avLst/>
          </a:prstGeom>
          <a:noFill/>
        </p:spPr>
        <p:txBody>
          <a:bodyPr wrap="square">
            <a:spAutoFit/>
          </a:bodyPr>
          <a:lstStyle/>
          <a:p>
            <a:r>
              <a:rPr lang="en-GB" sz="2800" b="1">
                <a:solidFill>
                  <a:srgbClr val="F0A944"/>
                </a:solidFill>
                <a:latin typeface="Nunito" pitchFamily="2" charset="77"/>
                <a:cs typeface="Assistant" pitchFamily="2" charset="-79"/>
              </a:rPr>
              <a:t>Schedule 2023</a:t>
            </a:r>
            <a:endParaRPr lang="en-NL" sz="280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3264160935"/>
              </p:ext>
            </p:extLst>
          </p:nvPr>
        </p:nvGraphicFramePr>
        <p:xfrm>
          <a:off x="776625" y="2970311"/>
          <a:ext cx="10638744" cy="3139440"/>
        </p:xfrm>
        <a:graphic>
          <a:graphicData uri="http://schemas.openxmlformats.org/drawingml/2006/table">
            <a:tbl>
              <a:tblPr firstRow="1" bandRow="1">
                <a:tableStyleId>{69CF1AB2-1976-4502-BF36-3FF5EA218861}</a:tableStyleId>
              </a:tblPr>
              <a:tblGrid>
                <a:gridCol w="1023880">
                  <a:extLst>
                    <a:ext uri="{9D8B030D-6E8A-4147-A177-3AD203B41FA5}">
                      <a16:colId xmlns:a16="http://schemas.microsoft.com/office/drawing/2014/main" val="2606460797"/>
                    </a:ext>
                  </a:extLst>
                </a:gridCol>
                <a:gridCol w="4204446">
                  <a:extLst>
                    <a:ext uri="{9D8B030D-6E8A-4147-A177-3AD203B41FA5}">
                      <a16:colId xmlns:a16="http://schemas.microsoft.com/office/drawing/2014/main" val="3106653730"/>
                    </a:ext>
                  </a:extLst>
                </a:gridCol>
                <a:gridCol w="1156447">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en-NL" sz="1600" b="1" dirty="0">
                          <a:solidFill>
                            <a:srgbClr val="441C49"/>
                          </a:solidFill>
                        </a:rPr>
                        <a:t>January</a:t>
                      </a:r>
                    </a:p>
                  </a:txBody>
                  <a:tcPr/>
                </a:tc>
                <a:tc>
                  <a:txBody>
                    <a:bodyPr/>
                    <a:lstStyle/>
                    <a:p>
                      <a:pPr marL="171450" indent="-171450">
                        <a:buFont typeface="Arial"/>
                        <a:buChar char="•"/>
                      </a:pPr>
                      <a:r>
                        <a:rPr lang="en-GB" sz="1200" b="0" dirty="0"/>
                        <a:t>Data Analysis and Visualisation in Python for Researchers </a:t>
                      </a:r>
                    </a:p>
                    <a:p>
                      <a:pPr marL="171450" indent="-171450">
                        <a:buFont typeface="Arial"/>
                        <a:buChar char="•"/>
                      </a:pPr>
                      <a:r>
                        <a:rPr lang="en-GB" sz="1200" b="0" dirty="0"/>
                        <a:t>Machine learning in Python with scikit-learn</a:t>
                      </a:r>
                      <a:endParaRPr lang="en-NL" sz="1200" b="0" dirty="0"/>
                    </a:p>
                  </a:txBody>
                  <a:tcPr/>
                </a:tc>
                <a:tc>
                  <a:txBody>
                    <a:bodyPr/>
                    <a:lstStyle/>
                    <a:p>
                      <a:r>
                        <a:rPr lang="en-NL" sz="1600" b="1" dirty="0">
                          <a:solidFill>
                            <a:srgbClr val="441C49"/>
                          </a:solidFill>
                        </a:rPr>
                        <a:t>July</a:t>
                      </a:r>
                    </a:p>
                  </a:txBody>
                  <a:tcPr/>
                </a:tc>
                <a:tc>
                  <a:txBody>
                    <a:bodyPr/>
                    <a:lstStyle/>
                    <a:p>
                      <a:pPr marL="171450" indent="-171450">
                        <a:buFont typeface="Arial"/>
                        <a:buChar char="•"/>
                      </a:pPr>
                      <a:r>
                        <a:rPr lang="en-GB" sz="1200" b="0" dirty="0"/>
                        <a:t>Parallel Programming with Python</a:t>
                      </a:r>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pPr marL="171450" indent="-171450">
                        <a:buFont typeface="Arial"/>
                        <a:buChar char="•"/>
                      </a:pPr>
                      <a:r>
                        <a:rPr lang="en-GB" sz="1200" b="0" dirty="0"/>
                        <a:t>Reproducible research with R packages</a:t>
                      </a:r>
                    </a:p>
                    <a:p>
                      <a:pPr marL="171450" indent="-171450">
                        <a:buFont typeface="Arial"/>
                        <a:buChar char="•"/>
                      </a:pPr>
                      <a:r>
                        <a:rPr lang="en-GB" sz="1200" b="0" dirty="0"/>
                        <a:t>Intermediate Research Software Development with Python</a:t>
                      </a:r>
                    </a:p>
                    <a:p>
                      <a:pPr marL="171450" indent="-171450">
                        <a:buFont typeface="Arial"/>
                        <a:buChar char="•"/>
                      </a:pPr>
                      <a:r>
                        <a:rPr lang="en-GB" sz="1200" b="0" dirty="0"/>
                        <a:t>Astronomical Data Science with Python</a:t>
                      </a:r>
                      <a:endParaRPr lang="en-NL" sz="1200" b="0" dirty="0"/>
                    </a:p>
                  </a:txBody>
                  <a:tcPr/>
                </a:tc>
                <a:tc>
                  <a:txBody>
                    <a:bodyPr/>
                    <a:lstStyle/>
                    <a:p>
                      <a:r>
                        <a:rPr lang="en-NL" sz="1600" b="1" dirty="0">
                          <a:solidFill>
                            <a:srgbClr val="441C49"/>
                          </a:solidFill>
                        </a:rPr>
                        <a:t>August</a:t>
                      </a:r>
                    </a:p>
                  </a:txBody>
                  <a:tcPr/>
                </a:tc>
                <a:tc>
                  <a:txBody>
                    <a:bodyPr/>
                    <a:lstStyle/>
                    <a:p>
                      <a:pPr marL="171450" indent="-171450">
                        <a:buFont typeface="Arial"/>
                        <a:buChar char="•"/>
                      </a:pPr>
                      <a:r>
                        <a:rPr lang="en-GB" sz="1200" b="0" dirty="0"/>
                        <a:t>Introduction to Deep Learning</a:t>
                      </a:r>
                      <a:endParaRPr lang="en-NL" sz="1200" b="0" dirty="0"/>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pPr marL="171450" indent="-171450">
                        <a:buFont typeface="Arial"/>
                        <a:buChar char="•"/>
                      </a:pPr>
                      <a:r>
                        <a:rPr lang="en-GB" sz="1200" b="0" dirty="0"/>
                        <a:t>Parallel Programming with Python</a:t>
                      </a:r>
                    </a:p>
                    <a:p>
                      <a:pPr marL="171450" indent="-171450">
                        <a:buFont typeface="Arial"/>
                        <a:buChar char="•"/>
                      </a:pPr>
                      <a:r>
                        <a:rPr lang="en-GB" sz="1200" b="0" dirty="0"/>
                        <a:t>GPU programming</a:t>
                      </a:r>
                      <a:endParaRPr lang="en-NL" sz="1200" b="0" dirty="0"/>
                    </a:p>
                  </a:txBody>
                  <a:tcPr/>
                </a:tc>
                <a:tc>
                  <a:txBody>
                    <a:bodyPr/>
                    <a:lstStyle/>
                    <a:p>
                      <a:r>
                        <a:rPr lang="en-NL" sz="1600" b="1" dirty="0">
                          <a:solidFill>
                            <a:srgbClr val="441C49"/>
                          </a:solidFill>
                        </a:rPr>
                        <a:t>September</a:t>
                      </a:r>
                    </a:p>
                  </a:txBody>
                  <a:tcPr/>
                </a:tc>
                <a:tc>
                  <a:txBody>
                    <a:bodyPr/>
                    <a:lstStyle/>
                    <a:p>
                      <a:pPr marL="171450" indent="-171450">
                        <a:buFont typeface="Arial"/>
                        <a:buChar char="•"/>
                      </a:pPr>
                      <a:r>
                        <a:rPr lang="en-GB" sz="1200" b="0" dirty="0"/>
                        <a:t>Reproducible research with R packages</a:t>
                      </a:r>
                    </a:p>
                    <a:p>
                      <a:pPr marL="171450" indent="-171450">
                        <a:buFont typeface="Arial"/>
                        <a:buChar char="•"/>
                      </a:pPr>
                      <a:endParaRPr lang="en-GB" sz="1200" b="0" dirty="0"/>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endParaRPr lang="en-GB" sz="1200" b="0"/>
                    </a:p>
                    <a:p>
                      <a:pPr marL="171450" indent="-171450">
                        <a:buFont typeface="Arial"/>
                        <a:buChar char="•"/>
                      </a:pPr>
                      <a:r>
                        <a:rPr lang="en-GB" sz="1200" b="0" dirty="0"/>
                        <a:t>Introduction to Deep Learning</a:t>
                      </a:r>
                      <a:endParaRPr lang="en-NL" sz="1200" b="0" dirty="0"/>
                    </a:p>
                  </a:txBody>
                  <a:tcPr/>
                </a:tc>
                <a:tc>
                  <a:txBody>
                    <a:bodyPr/>
                    <a:lstStyle/>
                    <a:p>
                      <a:r>
                        <a:rPr lang="en-NL" sz="1600" b="1" dirty="0">
                          <a:solidFill>
                            <a:srgbClr val="441C49"/>
                          </a:solidFill>
                        </a:rPr>
                        <a:t>October</a:t>
                      </a:r>
                    </a:p>
                  </a:txBody>
                  <a:tcPr/>
                </a:tc>
                <a:tc>
                  <a:txBody>
                    <a:bodyPr/>
                    <a:lstStyle/>
                    <a:p>
                      <a:pPr marL="171450" lvl="0" indent="-171450">
                        <a:buFont typeface="Arial"/>
                        <a:buChar char="•"/>
                      </a:pPr>
                      <a:r>
                        <a:rPr lang="en-GB" sz="1200" b="0" i="0" u="none" strike="noStrike" noProof="0" dirty="0">
                          <a:solidFill>
                            <a:srgbClr val="000000"/>
                          </a:solidFill>
                          <a:latin typeface="Assistant"/>
                        </a:rPr>
                        <a:t>Good Practices in Research Software Development (</a:t>
                      </a:r>
                      <a:r>
                        <a:rPr lang="en-GB" sz="1200" b="0" i="0" u="none" strike="noStrike" noProof="0" dirty="0" err="1">
                          <a:solidFill>
                            <a:srgbClr val="000000"/>
                          </a:solidFill>
                          <a:latin typeface="Assistant"/>
                        </a:rPr>
                        <a:t>CodeRefinery</a:t>
                      </a:r>
                      <a:endParaRPr lang="en-US" dirty="0" err="1"/>
                    </a:p>
                    <a:p>
                      <a:pPr marL="171450" lvl="0" indent="-171450">
                        <a:buFont typeface="Arial"/>
                        <a:buChar char="•"/>
                      </a:pPr>
                      <a:r>
                        <a:rPr lang="en-GB" sz="1200" b="0" dirty="0"/>
                        <a:t>Introduction to Geospatial Raster and Vector Data with Python </a:t>
                      </a:r>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pPr marL="171450" indent="-171450">
                        <a:buFont typeface="Arial"/>
                        <a:buChar char="•"/>
                      </a:pPr>
                      <a:r>
                        <a:rPr lang="en-GB" sz="1200" b="0" dirty="0"/>
                        <a:t>Image Processing with Python</a:t>
                      </a:r>
                    </a:p>
                    <a:p>
                      <a:pPr marL="171450" indent="-171450">
                        <a:buFont typeface="Arial"/>
                        <a:buChar char="•"/>
                      </a:pPr>
                      <a:r>
                        <a:rPr lang="en-GB" sz="1200" b="0" dirty="0"/>
                        <a:t>Good Practices in Research Software Development (</a:t>
                      </a:r>
                      <a:r>
                        <a:rPr lang="en-GB" sz="1200" b="0" err="1"/>
                        <a:t>CodeRefinery</a:t>
                      </a:r>
                      <a:r>
                        <a:rPr lang="en-GB" sz="1200" b="0" dirty="0"/>
                        <a:t>)</a:t>
                      </a:r>
                    </a:p>
                  </a:txBody>
                  <a:tcPr/>
                </a:tc>
                <a:tc>
                  <a:txBody>
                    <a:bodyPr/>
                    <a:lstStyle/>
                    <a:p>
                      <a:r>
                        <a:rPr lang="en-NL" sz="1600" b="1" dirty="0">
                          <a:solidFill>
                            <a:srgbClr val="441C49"/>
                          </a:solidFill>
                        </a:rPr>
                        <a:t>November</a:t>
                      </a: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a:t>
                      </a:r>
                      <a:endParaRPr lang="en-US" sz="1200" b="0" dirty="0"/>
                    </a:p>
                    <a:p>
                      <a:pPr marL="171450" lvl="0" indent="-171450">
                        <a:buFont typeface="Arial"/>
                        <a:buChar char="•"/>
                      </a:pPr>
                      <a:r>
                        <a:rPr lang="en-GB" sz="1200" b="0" i="0" u="none" strike="noStrike" noProof="0" dirty="0">
                          <a:solidFill>
                            <a:srgbClr val="000000"/>
                          </a:solidFill>
                          <a:latin typeface="Assistan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11" name="TextBox 10">
            <a:extLst>
              <a:ext uri="{FF2B5EF4-FFF2-40B4-BE49-F238E27FC236}">
                <a16:creationId xmlns:a16="http://schemas.microsoft.com/office/drawing/2014/main" id="{47BE5A50-AFE8-27C7-D059-74663BC5AC2F}"/>
              </a:ext>
            </a:extLst>
          </p:cNvPr>
          <p:cNvSpPr txBox="1"/>
          <p:nvPr/>
        </p:nvSpPr>
        <p:spPr>
          <a:xfrm>
            <a:off x="503659" y="373854"/>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Digital Skills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Tree>
    <p:extLst>
      <p:ext uri="{BB962C8B-B14F-4D97-AF65-F5344CB8AC3E}">
        <p14:creationId xmlns:p14="http://schemas.microsoft.com/office/powerpoint/2010/main" val="2751906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4379EEA-C4F5-2B49-82B3-283E94CD399D}"/>
              </a:ext>
            </a:extLst>
          </p:cNvPr>
          <p:cNvSpPr>
            <a:spLocks noGrp="1"/>
          </p:cNvSpPr>
          <p:nvPr>
            <p:ph type="body" sz="quarter" idx="13"/>
          </p:nvPr>
        </p:nvSpPr>
        <p:spPr>
          <a:xfrm>
            <a:off x="4614311" y="1354207"/>
            <a:ext cx="5938837" cy="3602038"/>
          </a:xfrm>
        </p:spPr>
        <p:txBody>
          <a:bodyPr/>
          <a:lstStyle/>
          <a:p>
            <a:r>
              <a:rPr lang="en-GB" sz="2000" b="0" dirty="0">
                <a:solidFill>
                  <a:srgbClr val="000000"/>
                </a:solidFill>
                <a:effectLst/>
                <a:latin typeface="Assistant" pitchFamily="2" charset="-79"/>
                <a:cs typeface="Assistant" pitchFamily="2" charset="-79"/>
              </a:rPr>
              <a:t>See upcoming workshops: </a:t>
            </a:r>
            <a:br>
              <a:rPr lang="en-GB" sz="2000" b="0" dirty="0">
                <a:solidFill>
                  <a:srgbClr val="000000"/>
                </a:solidFill>
                <a:effectLst/>
                <a:latin typeface="Assistant" pitchFamily="2" charset="-79"/>
                <a:cs typeface="Assistant" pitchFamily="2" charset="-79"/>
              </a:rPr>
            </a:br>
            <a:r>
              <a:rPr lang="en-GB" sz="2000" b="0" dirty="0">
                <a:solidFill>
                  <a:srgbClr val="00ADDC"/>
                </a:solidFill>
                <a:effectLst/>
                <a:latin typeface="Assistant" pitchFamily="2" charset="-79"/>
                <a:cs typeface="Assistant" pitchFamily="2" charset="-79"/>
                <a:hlinkClick r:id="rId2">
                  <a:extLst>
                    <a:ext uri="{A12FA001-AC4F-418D-AE19-62706E023703}">
                      <ahyp:hlinkClr xmlns:ahyp="http://schemas.microsoft.com/office/drawing/2018/hyperlinkcolor" val="tx"/>
                    </a:ext>
                  </a:extLst>
                </a:hlinkClick>
              </a:rPr>
              <a:t>esciencecenter.nl/events/?f=</a:t>
            </a:r>
            <a:r>
              <a:rPr lang="en-GB" sz="2000" b="0" dirty="0">
                <a:solidFill>
                  <a:schemeClr val="accent1"/>
                </a:solidFill>
                <a:effectLst/>
                <a:latin typeface="Assistant" pitchFamily="2" charset="-79"/>
                <a:cs typeface="Assistant" pitchFamily="2" charset="-79"/>
                <a:hlinkClick r:id="rId2">
                  <a:extLst>
                    <a:ext uri="{A12FA001-AC4F-418D-AE19-62706E023703}">
                      <ahyp:hlinkClr xmlns:ahyp="http://schemas.microsoft.com/office/drawing/2018/hyperlinkcolor" val="tx"/>
                    </a:ext>
                  </a:extLst>
                </a:hlinkClick>
              </a:rPr>
              <a:t>workshopsnl/events/?</a:t>
            </a:r>
            <a:endParaRPr lang="en-NL" sz="2000" dirty="0">
              <a:solidFill>
                <a:schemeClr val="accent1"/>
              </a:solidFill>
            </a:endParaRPr>
          </a:p>
          <a:p>
            <a:endParaRPr lang="en-NL" sz="2000" dirty="0"/>
          </a:p>
          <a:p>
            <a:r>
              <a:rPr lang="en-GB" sz="2000" b="0" dirty="0">
                <a:effectLst/>
                <a:latin typeface="Assistant" pitchFamily="2" charset="-79"/>
                <a:cs typeface="Assistant" pitchFamily="2" charset="-79"/>
              </a:rPr>
              <a:t>To be notified about coming up workshops, subscribe to the Newsletter: </a:t>
            </a:r>
            <a:r>
              <a:rPr lang="en-GB" sz="2000" b="0" dirty="0">
                <a:solidFill>
                  <a:srgbClr val="00ADDC"/>
                </a:solidFill>
                <a:effectLst/>
                <a:latin typeface="Assistant" pitchFamily="2" charset="-79"/>
                <a:cs typeface="Assistant" pitchFamily="2" charset="-79"/>
                <a:hlinkClick r:id="rId3">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1912283803"/>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FF6FBF-B4F4-49AD-A88B-091F94ABFAFA}">
  <ds:schemaRefs>
    <ds:schemaRef ds:uri="dbccc4ca-e175-4642-95d3-c6632d06f78c"/>
    <ds:schemaRef ds:uri="http://schemas.microsoft.com/office/2006/documentManagement/types"/>
    <ds:schemaRef ds:uri="http://www.w3.org/XML/1998/namespace"/>
    <ds:schemaRef ds:uri="http://purl.org/dc/elements/1.1/"/>
    <ds:schemaRef ds:uri="http://schemas.microsoft.com/office/2006/metadata/properties"/>
    <ds:schemaRef ds:uri="http://purl.org/dc/dcmitype/"/>
    <ds:schemaRef ds:uri="http://schemas.microsoft.com/office/infopath/2007/PartnerControls"/>
    <ds:schemaRef ds:uri="375943d0-1737-420d-abae-750e225a1f6c"/>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3.xml><?xml version="1.0" encoding="utf-8"?>
<ds:datastoreItem xmlns:ds="http://schemas.openxmlformats.org/officeDocument/2006/customXml" ds:itemID="{0A4FD619-2FD5-458A-9F35-06A6D15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579</Words>
  <Application>Microsoft Office PowerPoint</Application>
  <PresentationFormat>Widescreen</PresentationFormat>
  <Paragraphs>114</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Nunito</vt:lpstr>
      <vt:lpstr>Assistant</vt:lpstr>
      <vt:lpstr>Calibri</vt:lpstr>
      <vt:lpstr>Arial</vt:lpstr>
      <vt:lpstr>Office Theme</vt:lpstr>
      <vt:lpstr>Introduction to Deep Learning </vt:lpstr>
      <vt:lpstr>Agenda</vt:lpstr>
      <vt:lpstr>Agenda – Day 1</vt:lpstr>
      <vt:lpstr>Collaborative Document</vt:lpstr>
      <vt:lpstr>Instructors and Helpers</vt:lpstr>
      <vt:lpstr>The Netherlands eScience Center</vt:lpstr>
      <vt:lpstr>Who are we?</vt:lpstr>
      <vt:lpstr>PowerPoint Presentation</vt:lpstr>
      <vt:lpstr>PowerPoint Presentation</vt:lpstr>
      <vt:lpstr>Our Digital Skills Workshops are free and open to researchers in the Netherlands.  We also offer paid options of custom workshops dedicated to your organisation. To learn more, contact:  training@esciencecenter.nl  </vt:lpstr>
      <vt:lpstr>Do you want to teach with our materials?</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Pranav Chandramouli</cp:lastModifiedBy>
  <cp:revision>23</cp:revision>
  <dcterms:created xsi:type="dcterms:W3CDTF">2021-07-14T12:30:17Z</dcterms:created>
  <dcterms:modified xsi:type="dcterms:W3CDTF">2023-08-03T15:23:59Z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